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6"/>
  </p:notesMasterIdLst>
  <p:sldIdLst>
    <p:sldId id="268" r:id="rId2"/>
    <p:sldId id="256" r:id="rId3"/>
    <p:sldId id="269" r:id="rId4"/>
    <p:sldId id="258" r:id="rId5"/>
    <p:sldId id="259" r:id="rId6"/>
    <p:sldId id="260" r:id="rId7"/>
    <p:sldId id="261" r:id="rId8"/>
    <p:sldId id="271" r:id="rId9"/>
    <p:sldId id="262" r:id="rId10"/>
    <p:sldId id="272" r:id="rId11"/>
    <p:sldId id="263" r:id="rId12"/>
    <p:sldId id="264" r:id="rId13"/>
    <p:sldId id="267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622"/>
    <a:srgbClr val="4D9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BDB20-D981-45AF-A5F9-EF20E1ECEB89}" type="doc">
      <dgm:prSet loTypeId="urn:microsoft.com/office/officeart/2005/8/layout/cycle4" loCatId="matrix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822C3BDE-111D-470F-AFC4-8E6EC016CE15}">
      <dgm:prSet/>
      <dgm:spPr/>
      <dgm:t>
        <a:bodyPr/>
        <a:lstStyle/>
        <a:p>
          <a:pPr rtl="0"/>
          <a:r>
            <a:rPr lang="zh-CN" b="1" i="0" baseline="0" dirty="0" smtClean="0"/>
            <a:t>预测型</a:t>
          </a:r>
          <a:endParaRPr lang="zh-CN" dirty="0"/>
        </a:p>
      </dgm:t>
    </dgm:pt>
    <dgm:pt modelId="{53337B12-2975-415B-AB92-0FB5FE099094}" type="parTrans" cxnId="{80004F6D-7130-401E-BF4B-1A72683A0AB5}">
      <dgm:prSet/>
      <dgm:spPr/>
      <dgm:t>
        <a:bodyPr/>
        <a:lstStyle/>
        <a:p>
          <a:endParaRPr lang="zh-CN" altLang="en-US"/>
        </a:p>
      </dgm:t>
    </dgm:pt>
    <dgm:pt modelId="{3B9DD5E2-52D9-4392-AB3E-B673AD74954D}" type="sibTrans" cxnId="{80004F6D-7130-401E-BF4B-1A72683A0AB5}">
      <dgm:prSet/>
      <dgm:spPr/>
      <dgm:t>
        <a:bodyPr/>
        <a:lstStyle/>
        <a:p>
          <a:endParaRPr lang="zh-CN" altLang="en-US"/>
        </a:p>
      </dgm:t>
    </dgm:pt>
    <dgm:pt modelId="{72951973-D888-4747-92D5-E7812202ED74}">
      <dgm:prSet/>
      <dgm:spPr/>
      <dgm:t>
        <a:bodyPr/>
        <a:lstStyle/>
        <a:p>
          <a:pPr rtl="0"/>
          <a:r>
            <a:rPr lang="zh-CN" b="1" i="0" baseline="0" dirty="0" smtClean="0"/>
            <a:t>迭代型</a:t>
          </a:r>
          <a:endParaRPr lang="zh-CN" dirty="0"/>
        </a:p>
      </dgm:t>
    </dgm:pt>
    <dgm:pt modelId="{D503CFAD-1CA4-40D4-9906-7AAC81E4EFD2}" type="parTrans" cxnId="{3955B836-8639-40A7-8288-4102F184812E}">
      <dgm:prSet/>
      <dgm:spPr/>
      <dgm:t>
        <a:bodyPr/>
        <a:lstStyle/>
        <a:p>
          <a:endParaRPr lang="zh-CN" altLang="en-US"/>
        </a:p>
      </dgm:t>
    </dgm:pt>
    <dgm:pt modelId="{A4C22298-41D3-4E48-9174-4F7EDBFBB442}" type="sibTrans" cxnId="{3955B836-8639-40A7-8288-4102F184812E}">
      <dgm:prSet/>
      <dgm:spPr/>
      <dgm:t>
        <a:bodyPr/>
        <a:lstStyle/>
        <a:p>
          <a:endParaRPr lang="zh-CN" altLang="en-US"/>
        </a:p>
      </dgm:t>
    </dgm:pt>
    <dgm:pt modelId="{6A5256E5-4759-4EA8-BC5D-3A116BB4EB28}">
      <dgm:prSet/>
      <dgm:spPr/>
      <dgm:t>
        <a:bodyPr/>
        <a:lstStyle/>
        <a:p>
          <a:pPr rtl="0"/>
          <a:r>
            <a:rPr lang="zh-CN" b="1" i="0" baseline="0" dirty="0" smtClean="0"/>
            <a:t>增量型</a:t>
          </a:r>
          <a:endParaRPr lang="zh-CN" dirty="0"/>
        </a:p>
      </dgm:t>
    </dgm:pt>
    <dgm:pt modelId="{48E07887-E4D2-4B95-B8E6-2F984522F16E}" type="parTrans" cxnId="{07D44C52-60F8-4C47-812F-2DA9C8FE6492}">
      <dgm:prSet/>
      <dgm:spPr/>
      <dgm:t>
        <a:bodyPr/>
        <a:lstStyle/>
        <a:p>
          <a:endParaRPr lang="zh-CN" altLang="en-US"/>
        </a:p>
      </dgm:t>
    </dgm:pt>
    <dgm:pt modelId="{66BC99B3-B2D8-44A1-817B-EF6243624476}" type="sibTrans" cxnId="{07D44C52-60F8-4C47-812F-2DA9C8FE6492}">
      <dgm:prSet/>
      <dgm:spPr/>
      <dgm:t>
        <a:bodyPr/>
        <a:lstStyle/>
        <a:p>
          <a:endParaRPr lang="zh-CN" altLang="en-US"/>
        </a:p>
      </dgm:t>
    </dgm:pt>
    <dgm:pt modelId="{7F5CDB4E-E1BF-4B64-9081-CC856A99A30F}">
      <dgm:prSet/>
      <dgm:spPr/>
      <dgm:t>
        <a:bodyPr/>
        <a:lstStyle/>
        <a:p>
          <a:pPr rtl="0"/>
          <a:r>
            <a:rPr lang="zh-CN" b="1" i="0" baseline="0" dirty="0" smtClean="0"/>
            <a:t>适应型（敏捷型）</a:t>
          </a:r>
          <a:endParaRPr lang="zh-CN" dirty="0"/>
        </a:p>
      </dgm:t>
    </dgm:pt>
    <dgm:pt modelId="{DBC36660-4644-42B1-A8DF-7A9476ADB49C}" type="parTrans" cxnId="{CCB2A4F9-419D-4660-AFDB-AA8D7B199281}">
      <dgm:prSet/>
      <dgm:spPr/>
      <dgm:t>
        <a:bodyPr/>
        <a:lstStyle/>
        <a:p>
          <a:endParaRPr lang="zh-CN" altLang="en-US"/>
        </a:p>
      </dgm:t>
    </dgm:pt>
    <dgm:pt modelId="{BF60E70D-3EF1-4B58-93E3-594B3450C989}" type="sibTrans" cxnId="{CCB2A4F9-419D-4660-AFDB-AA8D7B199281}">
      <dgm:prSet/>
      <dgm:spPr/>
      <dgm:t>
        <a:bodyPr/>
        <a:lstStyle/>
        <a:p>
          <a:endParaRPr lang="zh-CN" altLang="en-US"/>
        </a:p>
      </dgm:t>
    </dgm:pt>
    <dgm:pt modelId="{FF54C9E3-168C-4D60-8D12-7D8E402997BE}">
      <dgm:prSet/>
      <dgm:spPr/>
      <dgm:t>
        <a:bodyPr/>
        <a:lstStyle/>
        <a:p>
          <a:pPr rtl="0"/>
          <a:r>
            <a:rPr lang="zh-CN" altLang="en-US" dirty="0" smtClean="0">
              <a:latin typeface="+mn-ea"/>
              <a:ea typeface="+mn-ea"/>
            </a:rPr>
            <a:t>控制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变更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0BD2A9-EDA3-44DE-B494-4FF88355D2D1}" type="parTrans" cxnId="{F331EEAF-AD64-4A22-ADFA-802407B01E4C}">
      <dgm:prSet/>
      <dgm:spPr/>
      <dgm:t>
        <a:bodyPr/>
        <a:lstStyle/>
        <a:p>
          <a:endParaRPr lang="zh-CN" altLang="en-US"/>
        </a:p>
      </dgm:t>
    </dgm:pt>
    <dgm:pt modelId="{DCF093FC-1D68-48B2-995D-578758D3A966}" type="sibTrans" cxnId="{F331EEAF-AD64-4A22-ADFA-802407B01E4C}">
      <dgm:prSet/>
      <dgm:spPr/>
      <dgm:t>
        <a:bodyPr/>
        <a:lstStyle/>
        <a:p>
          <a:endParaRPr lang="zh-CN" altLang="en-US"/>
        </a:p>
      </dgm:t>
    </dgm:pt>
    <dgm:pt modelId="{34A0C4B7-4A8A-4FF5-8ADC-F0B14A0AF50A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开发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 多轮循环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2B196F-7C3B-4B72-9992-814ADED99573}" type="parTrans" cxnId="{F1401354-5A64-464F-B516-C51B12BC5052}">
      <dgm:prSet/>
      <dgm:spPr/>
      <dgm:t>
        <a:bodyPr/>
        <a:lstStyle/>
        <a:p>
          <a:endParaRPr lang="zh-CN" altLang="en-US"/>
        </a:p>
      </dgm:t>
    </dgm:pt>
    <dgm:pt modelId="{681A8C4D-B58F-4C34-9B32-E6BB23E92867}" type="sibTrans" cxnId="{F1401354-5A64-464F-B516-C51B12BC5052}">
      <dgm:prSet/>
      <dgm:spPr/>
      <dgm:t>
        <a:bodyPr/>
        <a:lstStyle/>
        <a:p>
          <a:endParaRPr lang="zh-CN" altLang="en-US"/>
        </a:p>
      </dgm:t>
    </dgm:pt>
    <dgm:pt modelId="{F0D09E94-271A-47AD-B144-7C73EEED235D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需求逐渐清晰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F780936-8D3E-4F7E-9CE7-51B0BFC0DA14}" type="parTrans" cxnId="{10A55EB9-7387-4EBC-B986-6E70F3AEF508}">
      <dgm:prSet/>
      <dgm:spPr/>
      <dgm:t>
        <a:bodyPr/>
        <a:lstStyle/>
        <a:p>
          <a:endParaRPr lang="zh-CN" altLang="en-US"/>
        </a:p>
      </dgm:t>
    </dgm:pt>
    <dgm:pt modelId="{6D1D1ED0-9E19-47A0-9576-F2E0814E8497}" type="sibTrans" cxnId="{10A55EB9-7387-4EBC-B986-6E70F3AEF508}">
      <dgm:prSet/>
      <dgm:spPr/>
      <dgm:t>
        <a:bodyPr/>
        <a:lstStyle/>
        <a:p>
          <a:endParaRPr lang="zh-CN" altLang="en-US"/>
        </a:p>
      </dgm:t>
    </dgm:pt>
    <dgm:pt modelId="{031E6075-DEA6-4343-837B-E6F79DBCAA96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先交付一部分成果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1801BB-2BA8-4A9C-9480-89696304E716}" type="parTrans" cxnId="{48DF5ABB-BA15-4A13-ABA6-48D47E59D90B}">
      <dgm:prSet/>
      <dgm:spPr/>
      <dgm:t>
        <a:bodyPr/>
        <a:lstStyle/>
        <a:p>
          <a:endParaRPr lang="zh-CN" altLang="en-US"/>
        </a:p>
      </dgm:t>
    </dgm:pt>
    <dgm:pt modelId="{F99C9984-8ED7-413F-AE4B-314B265F8F47}" type="sibTrans" cxnId="{48DF5ABB-BA15-4A13-ABA6-48D47E59D90B}">
      <dgm:prSet/>
      <dgm:spPr/>
      <dgm:t>
        <a:bodyPr/>
        <a:lstStyle/>
        <a:p>
          <a:endParaRPr lang="zh-CN" altLang="en-US"/>
        </a:p>
      </dgm:t>
    </dgm:pt>
    <dgm:pt modelId="{8781FDCE-B5DB-4F0B-89F2-960E840F1F6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计划严密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BBF2E2-8E18-4688-8136-C9443D3F5AC5}" type="parTrans" cxnId="{E80EA95D-E618-42C9-B444-B8962ACC724B}">
      <dgm:prSet/>
      <dgm:spPr/>
      <dgm:t>
        <a:bodyPr/>
        <a:lstStyle/>
        <a:p>
          <a:endParaRPr lang="zh-CN" altLang="en-US"/>
        </a:p>
      </dgm:t>
    </dgm:pt>
    <dgm:pt modelId="{F1B2C305-0828-41EF-990A-625B003C8193}" type="sibTrans" cxnId="{E80EA95D-E618-42C9-B444-B8962ACC724B}">
      <dgm:prSet/>
      <dgm:spPr/>
      <dgm:t>
        <a:bodyPr/>
        <a:lstStyle/>
        <a:p>
          <a:endParaRPr lang="zh-CN" altLang="en-US"/>
        </a:p>
      </dgm:t>
    </dgm:pt>
    <dgm:pt modelId="{9CCBF027-66F3-44B9-8171-E62D6E398323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搭积木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B88BE6-E428-46CA-929B-AAFC688D8FE1}" type="parTrans" cxnId="{F4A1C33C-C2B2-4171-8371-ABFFA1FCE36F}">
      <dgm:prSet/>
      <dgm:spPr/>
      <dgm:t>
        <a:bodyPr/>
        <a:lstStyle/>
        <a:p>
          <a:endParaRPr lang="zh-CN" altLang="en-US"/>
        </a:p>
      </dgm:t>
    </dgm:pt>
    <dgm:pt modelId="{B618AEDB-DE91-4449-A083-1B66345F5EDD}" type="sibTrans" cxnId="{F4A1C33C-C2B2-4171-8371-ABFFA1FCE36F}">
      <dgm:prSet/>
      <dgm:spPr/>
      <dgm:t>
        <a:bodyPr/>
        <a:lstStyle/>
        <a:p>
          <a:endParaRPr lang="zh-CN" altLang="en-US"/>
        </a:p>
      </dgm:t>
    </dgm:pt>
    <dgm:pt modelId="{5C5F9182-5539-4172-B726-5D2C57B72B8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适应</a:t>
          </a:r>
          <a:r>
            <a:rPr lang="zh-CN" altLang="en-US" dirty="0" smtClean="0">
              <a:latin typeface="+mn-ea"/>
              <a:ea typeface="+mn-ea"/>
            </a:rPr>
            <a:t>需求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易变场景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59715C2-49AF-4531-9A08-F9AB8919E361}" type="parTrans" cxnId="{F225563D-F825-41C6-8298-67D6C9C57ADF}">
      <dgm:prSet/>
      <dgm:spPr/>
      <dgm:t>
        <a:bodyPr/>
        <a:lstStyle/>
        <a:p>
          <a:endParaRPr lang="zh-CN" altLang="en-US"/>
        </a:p>
      </dgm:t>
    </dgm:pt>
    <dgm:pt modelId="{44551E2D-AD66-4DDD-AD06-C7A1E201BD72}" type="sibTrans" cxnId="{F225563D-F825-41C6-8298-67D6C9C57ADF}">
      <dgm:prSet/>
      <dgm:spPr/>
      <dgm:t>
        <a:bodyPr/>
        <a:lstStyle/>
        <a:p>
          <a:endParaRPr lang="zh-CN" altLang="en-US"/>
        </a:p>
      </dgm:t>
    </dgm:pt>
    <dgm:pt modelId="{5422EDA8-0749-49E6-9BCD-816C033C3F7E}">
      <dgm:prSet/>
      <dgm:spPr/>
      <dgm:t>
        <a:bodyPr/>
        <a:lstStyle/>
        <a:p>
          <a:pPr rtl="0"/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对变更响应速度快</a:t>
          </a:r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009B2D-9460-428D-9896-A752D723FC2F}" type="parTrans" cxnId="{18980DAD-08A9-499A-9DF4-7FC8AB9E15EC}">
      <dgm:prSet/>
      <dgm:spPr/>
      <dgm:t>
        <a:bodyPr/>
        <a:lstStyle/>
        <a:p>
          <a:endParaRPr lang="zh-CN" altLang="en-US"/>
        </a:p>
      </dgm:t>
    </dgm:pt>
    <dgm:pt modelId="{E23495CD-9E8A-4A8F-A2DE-F8989E7BCE1B}" type="sibTrans" cxnId="{18980DAD-08A9-499A-9DF4-7FC8AB9E15EC}">
      <dgm:prSet/>
      <dgm:spPr/>
      <dgm:t>
        <a:bodyPr/>
        <a:lstStyle/>
        <a:p>
          <a:endParaRPr lang="zh-CN" altLang="en-US"/>
        </a:p>
      </dgm:t>
    </dgm:pt>
    <dgm:pt modelId="{14D4008F-1837-476A-B5B2-63963633BD2F}">
      <dgm:prSet/>
      <dgm:spPr/>
      <dgm:t>
        <a:bodyPr/>
        <a:lstStyle/>
        <a:p>
          <a:pPr rtl="0"/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FBA602-426C-4870-B200-79B31DA26F11}" type="parTrans" cxnId="{25D41A0E-ABC7-4091-AE4A-31567F1132CB}">
      <dgm:prSet/>
      <dgm:spPr/>
      <dgm:t>
        <a:bodyPr/>
        <a:lstStyle/>
        <a:p>
          <a:endParaRPr lang="zh-CN" altLang="en-US"/>
        </a:p>
      </dgm:t>
    </dgm:pt>
    <dgm:pt modelId="{2C4BFFE8-8564-4DB4-960F-1A2D250D9796}" type="sibTrans" cxnId="{25D41A0E-ABC7-4091-AE4A-31567F1132CB}">
      <dgm:prSet/>
      <dgm:spPr/>
      <dgm:t>
        <a:bodyPr/>
        <a:lstStyle/>
        <a:p>
          <a:endParaRPr lang="zh-CN" altLang="en-US"/>
        </a:p>
      </dgm:t>
    </dgm:pt>
    <dgm:pt modelId="{58BB1822-EFF3-4EB9-9448-2887710B42E1}">
      <dgm:prSet/>
      <dgm:spPr/>
      <dgm:t>
        <a:bodyPr/>
        <a:lstStyle/>
        <a:p>
          <a:pPr rtl="0"/>
          <a:endParaRPr 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94DEC2-585B-456A-A417-2EFD10AD5AE2}" type="parTrans" cxnId="{02F10877-937F-42A0-88C4-4419598C6353}">
      <dgm:prSet/>
      <dgm:spPr/>
      <dgm:t>
        <a:bodyPr/>
        <a:lstStyle/>
        <a:p>
          <a:endParaRPr lang="zh-CN" altLang="en-US"/>
        </a:p>
      </dgm:t>
    </dgm:pt>
    <dgm:pt modelId="{847EAB5B-C05A-4E0A-A6A1-780D925BDEE3}" type="sibTrans" cxnId="{02F10877-937F-42A0-88C4-4419598C6353}">
      <dgm:prSet/>
      <dgm:spPr/>
      <dgm:t>
        <a:bodyPr/>
        <a:lstStyle/>
        <a:p>
          <a:endParaRPr lang="zh-CN" altLang="en-US"/>
        </a:p>
      </dgm:t>
    </dgm:pt>
    <dgm:pt modelId="{6B4DA29A-FB67-474A-ACDA-FAC58182FF5A}" type="pres">
      <dgm:prSet presAssocID="{67ABDB20-D981-45AF-A5F9-EF20E1ECEB8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BA313B1-8FAB-4CF0-8547-FDBA05AC469A}" type="pres">
      <dgm:prSet presAssocID="{67ABDB20-D981-45AF-A5F9-EF20E1ECEB89}" presName="children" presStyleCnt="0"/>
      <dgm:spPr/>
    </dgm:pt>
    <dgm:pt modelId="{5236A11A-D50F-4E05-BA73-ED5F507A81DC}" type="pres">
      <dgm:prSet presAssocID="{67ABDB20-D981-45AF-A5F9-EF20E1ECEB89}" presName="child1group" presStyleCnt="0"/>
      <dgm:spPr/>
    </dgm:pt>
    <dgm:pt modelId="{FA04A5AE-A43A-4BC9-AEDA-DB735C48DBAA}" type="pres">
      <dgm:prSet presAssocID="{67ABDB20-D981-45AF-A5F9-EF20E1ECEB89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CD120B6F-5788-42EB-9337-6A1389474D2C}" type="pres">
      <dgm:prSet presAssocID="{67ABDB20-D981-45AF-A5F9-EF20E1ECEB8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49D2A-762C-4256-8B02-217BE3265F01}" type="pres">
      <dgm:prSet presAssocID="{67ABDB20-D981-45AF-A5F9-EF20E1ECEB89}" presName="child2group" presStyleCnt="0"/>
      <dgm:spPr/>
    </dgm:pt>
    <dgm:pt modelId="{4A6332A1-AE39-418C-AE01-7F22E45D99FA}" type="pres">
      <dgm:prSet presAssocID="{67ABDB20-D981-45AF-A5F9-EF20E1ECEB89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6EC09A81-8B37-4D93-9EFD-BD14EDBC1B7C}" type="pres">
      <dgm:prSet presAssocID="{67ABDB20-D981-45AF-A5F9-EF20E1ECEB8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F25003-EC70-4FA8-8E28-1A395FDF19B9}" type="pres">
      <dgm:prSet presAssocID="{67ABDB20-D981-45AF-A5F9-EF20E1ECEB89}" presName="child3group" presStyleCnt="0"/>
      <dgm:spPr/>
    </dgm:pt>
    <dgm:pt modelId="{C608EB2D-D38B-4E38-81AE-8FB965F06528}" type="pres">
      <dgm:prSet presAssocID="{67ABDB20-D981-45AF-A5F9-EF20E1ECEB89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AFA07D42-123B-4090-8BF1-30D36F9F32F2}" type="pres">
      <dgm:prSet presAssocID="{67ABDB20-D981-45AF-A5F9-EF20E1ECEB8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9D0EFA-A971-4AAF-BAC7-2DB93FCFBD81}" type="pres">
      <dgm:prSet presAssocID="{67ABDB20-D981-45AF-A5F9-EF20E1ECEB89}" presName="child4group" presStyleCnt="0"/>
      <dgm:spPr/>
    </dgm:pt>
    <dgm:pt modelId="{FB9825B2-270F-4988-9312-EA78B95B11F7}" type="pres">
      <dgm:prSet presAssocID="{67ABDB20-D981-45AF-A5F9-EF20E1ECEB89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C0BE8122-14BB-4BCD-B92F-EBA427DF0E45}" type="pres">
      <dgm:prSet presAssocID="{67ABDB20-D981-45AF-A5F9-EF20E1ECEB8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D4BA7B-71A5-412B-B72E-4377322DDD51}" type="pres">
      <dgm:prSet presAssocID="{67ABDB20-D981-45AF-A5F9-EF20E1ECEB89}" presName="childPlaceholder" presStyleCnt="0"/>
      <dgm:spPr/>
    </dgm:pt>
    <dgm:pt modelId="{CDC7D018-7912-4F93-8840-E414C953DF1B}" type="pres">
      <dgm:prSet presAssocID="{67ABDB20-D981-45AF-A5F9-EF20E1ECEB89}" presName="circle" presStyleCnt="0"/>
      <dgm:spPr/>
    </dgm:pt>
    <dgm:pt modelId="{AAF14751-C964-4746-89AD-0EC7AD80C164}" type="pres">
      <dgm:prSet presAssocID="{67ABDB20-D981-45AF-A5F9-EF20E1ECEB8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EA504D-37D6-494F-A065-363E74F55AAA}" type="pres">
      <dgm:prSet presAssocID="{67ABDB20-D981-45AF-A5F9-EF20E1ECEB8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471DA6-19CE-4AF8-8A04-272230C1A1CF}" type="pres">
      <dgm:prSet presAssocID="{67ABDB20-D981-45AF-A5F9-EF20E1ECEB8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6492864-8C8C-4F01-AE18-9A477E266B7D}" type="pres">
      <dgm:prSet presAssocID="{67ABDB20-D981-45AF-A5F9-EF20E1ECEB8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EC904C-0F2D-4379-952E-16855D30A330}" type="pres">
      <dgm:prSet presAssocID="{67ABDB20-D981-45AF-A5F9-EF20E1ECEB89}" presName="quadrantPlaceholder" presStyleCnt="0"/>
      <dgm:spPr/>
    </dgm:pt>
    <dgm:pt modelId="{DFEA880F-B967-4706-A335-DBC8FD8808A7}" type="pres">
      <dgm:prSet presAssocID="{67ABDB20-D981-45AF-A5F9-EF20E1ECEB89}" presName="center1" presStyleLbl="fgShp" presStyleIdx="0" presStyleCnt="2"/>
      <dgm:spPr/>
    </dgm:pt>
    <dgm:pt modelId="{E7C76705-876C-49B0-966B-E61725E2A9DE}" type="pres">
      <dgm:prSet presAssocID="{67ABDB20-D981-45AF-A5F9-EF20E1ECEB89}" presName="center2" presStyleLbl="fgShp" presStyleIdx="1" presStyleCnt="2"/>
      <dgm:spPr/>
    </dgm:pt>
  </dgm:ptLst>
  <dgm:cxnLst>
    <dgm:cxn modelId="{DF7F991E-1C44-40C4-90B4-1E0C6A8F44C6}" type="presOf" srcId="{031E6075-DEA6-4343-837B-E6F79DBCAA96}" destId="{C608EB2D-D38B-4E38-81AE-8FB965F06528}" srcOrd="0" destOrd="1" presId="urn:microsoft.com/office/officeart/2005/8/layout/cycle4"/>
    <dgm:cxn modelId="{10A55EB9-7387-4EBC-B986-6E70F3AEF508}" srcId="{72951973-D888-4747-92D5-E7812202ED74}" destId="{F0D09E94-271A-47AD-B144-7C73EEED235D}" srcOrd="1" destOrd="0" parTransId="{0F780936-8D3E-4F7E-9CE7-51B0BFC0DA14}" sibTransId="{6D1D1ED0-9E19-47A0-9576-F2E0814E8497}"/>
    <dgm:cxn modelId="{84E3D0FB-AEC3-4C8E-8911-D18CAF1E2255}" type="presOf" srcId="{F0D09E94-271A-47AD-B144-7C73EEED235D}" destId="{6EC09A81-8B37-4D93-9EFD-BD14EDBC1B7C}" srcOrd="1" destOrd="1" presId="urn:microsoft.com/office/officeart/2005/8/layout/cycle4"/>
    <dgm:cxn modelId="{57588FA0-AABA-4D28-ABB9-C7309605A4BE}" type="presOf" srcId="{FF54C9E3-168C-4D60-8D12-7D8E402997BE}" destId="{CD120B6F-5788-42EB-9337-6A1389474D2C}" srcOrd="1" destOrd="1" presId="urn:microsoft.com/office/officeart/2005/8/layout/cycle4"/>
    <dgm:cxn modelId="{F4A1C33C-C2B2-4171-8371-ABFFA1FCE36F}" srcId="{6A5256E5-4759-4EA8-BC5D-3A116BB4EB28}" destId="{9CCBF027-66F3-44B9-8171-E62D6E398323}" srcOrd="2" destOrd="0" parTransId="{CCB88BE6-E428-46CA-929B-AAFC688D8FE1}" sibTransId="{B618AEDB-DE91-4449-A083-1B66345F5EDD}"/>
    <dgm:cxn modelId="{6D5E5D7C-CE38-44BF-95EE-C83CE60B4567}" type="presOf" srcId="{031E6075-DEA6-4343-837B-E6F79DBCAA96}" destId="{AFA07D42-123B-4090-8BF1-30D36F9F32F2}" srcOrd="1" destOrd="1" presId="urn:microsoft.com/office/officeart/2005/8/layout/cycle4"/>
    <dgm:cxn modelId="{B08901F6-8E12-4FF8-AC19-6C33947EA871}" type="presOf" srcId="{FF54C9E3-168C-4D60-8D12-7D8E402997BE}" destId="{FA04A5AE-A43A-4BC9-AEDA-DB735C48DBAA}" srcOrd="0" destOrd="1" presId="urn:microsoft.com/office/officeart/2005/8/layout/cycle4"/>
    <dgm:cxn modelId="{60849D65-1333-4803-BF3A-517BB8DA0DD9}" type="presOf" srcId="{9CCBF027-66F3-44B9-8171-E62D6E398323}" destId="{C608EB2D-D38B-4E38-81AE-8FB965F06528}" srcOrd="0" destOrd="2" presId="urn:microsoft.com/office/officeart/2005/8/layout/cycle4"/>
    <dgm:cxn modelId="{3955B836-8639-40A7-8288-4102F184812E}" srcId="{67ABDB20-D981-45AF-A5F9-EF20E1ECEB89}" destId="{72951973-D888-4747-92D5-E7812202ED74}" srcOrd="1" destOrd="0" parTransId="{D503CFAD-1CA4-40D4-9906-7AAC81E4EFD2}" sibTransId="{A4C22298-41D3-4E48-9174-4F7EDBFBB442}"/>
    <dgm:cxn modelId="{48DF5ABB-BA15-4A13-ABA6-48D47E59D90B}" srcId="{6A5256E5-4759-4EA8-BC5D-3A116BB4EB28}" destId="{031E6075-DEA6-4343-837B-E6F79DBCAA96}" srcOrd="1" destOrd="0" parTransId="{AE1801BB-2BA8-4A9C-9480-89696304E716}" sibTransId="{F99C9984-8ED7-413F-AE4B-314B265F8F47}"/>
    <dgm:cxn modelId="{F331EEAF-AD64-4A22-ADFA-802407B01E4C}" srcId="{822C3BDE-111D-470F-AFC4-8E6EC016CE15}" destId="{FF54C9E3-168C-4D60-8D12-7D8E402997BE}" srcOrd="1" destOrd="0" parTransId="{6E0BD2A9-EDA3-44DE-B494-4FF88355D2D1}" sibTransId="{DCF093FC-1D68-48B2-995D-578758D3A966}"/>
    <dgm:cxn modelId="{39FF83D5-2047-4362-AA14-4048056E3F5E}" type="presOf" srcId="{58BB1822-EFF3-4EB9-9448-2887710B42E1}" destId="{FB9825B2-270F-4988-9312-EA78B95B11F7}" srcOrd="0" destOrd="0" presId="urn:microsoft.com/office/officeart/2005/8/layout/cycle4"/>
    <dgm:cxn modelId="{02F10877-937F-42A0-88C4-4419598C6353}" srcId="{7F5CDB4E-E1BF-4B64-9081-CC856A99A30F}" destId="{58BB1822-EFF3-4EB9-9448-2887710B42E1}" srcOrd="0" destOrd="0" parTransId="{8A94DEC2-585B-456A-A417-2EFD10AD5AE2}" sibTransId="{847EAB5B-C05A-4E0A-A6A1-780D925BDEE3}"/>
    <dgm:cxn modelId="{A40EFC91-CFBC-4CEB-8958-A9B51BFF75D5}" type="presOf" srcId="{5422EDA8-0749-49E6-9BCD-816C033C3F7E}" destId="{FB9825B2-270F-4988-9312-EA78B95B11F7}" srcOrd="0" destOrd="2" presId="urn:microsoft.com/office/officeart/2005/8/layout/cycle4"/>
    <dgm:cxn modelId="{F1401354-5A64-464F-B516-C51B12BC5052}" srcId="{72951973-D888-4747-92D5-E7812202ED74}" destId="{34A0C4B7-4A8A-4FF5-8ADC-F0B14A0AF50A}" srcOrd="0" destOrd="0" parTransId="{EE2B196F-7C3B-4B72-9992-814ADED99573}" sibTransId="{681A8C4D-B58F-4C34-9B32-E6BB23E92867}"/>
    <dgm:cxn modelId="{394D13F5-67A5-418E-AFE8-4F834153B594}" type="presOf" srcId="{14D4008F-1837-476A-B5B2-63963633BD2F}" destId="{AFA07D42-123B-4090-8BF1-30D36F9F32F2}" srcOrd="1" destOrd="0" presId="urn:microsoft.com/office/officeart/2005/8/layout/cycle4"/>
    <dgm:cxn modelId="{871A26C0-7303-442E-9AC5-5438DA9252FD}" type="presOf" srcId="{72951973-D888-4747-92D5-E7812202ED74}" destId="{36EA504D-37D6-494F-A065-363E74F55AAA}" srcOrd="0" destOrd="0" presId="urn:microsoft.com/office/officeart/2005/8/layout/cycle4"/>
    <dgm:cxn modelId="{A3538697-65B7-4724-9D41-365116F52844}" type="presOf" srcId="{67ABDB20-D981-45AF-A5F9-EF20E1ECEB89}" destId="{6B4DA29A-FB67-474A-ACDA-FAC58182FF5A}" srcOrd="0" destOrd="0" presId="urn:microsoft.com/office/officeart/2005/8/layout/cycle4"/>
    <dgm:cxn modelId="{492B7BBE-95C5-45C7-820D-E15B2738D728}" type="presOf" srcId="{5C5F9182-5539-4172-B726-5D2C57B72B8E}" destId="{C0BE8122-14BB-4BCD-B92F-EBA427DF0E45}" srcOrd="1" destOrd="1" presId="urn:microsoft.com/office/officeart/2005/8/layout/cycle4"/>
    <dgm:cxn modelId="{40221171-F240-4EAD-ADB2-FA59F2682AC8}" type="presOf" srcId="{F0D09E94-271A-47AD-B144-7C73EEED235D}" destId="{4A6332A1-AE39-418C-AE01-7F22E45D99FA}" srcOrd="0" destOrd="1" presId="urn:microsoft.com/office/officeart/2005/8/layout/cycle4"/>
    <dgm:cxn modelId="{91386B7F-1D80-4F34-BB82-B568E64D8C2A}" type="presOf" srcId="{34A0C4B7-4A8A-4FF5-8ADC-F0B14A0AF50A}" destId="{4A6332A1-AE39-418C-AE01-7F22E45D99FA}" srcOrd="0" destOrd="0" presId="urn:microsoft.com/office/officeart/2005/8/layout/cycle4"/>
    <dgm:cxn modelId="{D9A3D774-F470-4072-9250-71E9FCD0754D}" type="presOf" srcId="{58BB1822-EFF3-4EB9-9448-2887710B42E1}" destId="{C0BE8122-14BB-4BCD-B92F-EBA427DF0E45}" srcOrd="1" destOrd="0" presId="urn:microsoft.com/office/officeart/2005/8/layout/cycle4"/>
    <dgm:cxn modelId="{2F03FFE3-1C99-4CA6-B35C-2998F0F405DF}" type="presOf" srcId="{7F5CDB4E-E1BF-4B64-9081-CC856A99A30F}" destId="{96492864-8C8C-4F01-AE18-9A477E266B7D}" srcOrd="0" destOrd="0" presId="urn:microsoft.com/office/officeart/2005/8/layout/cycle4"/>
    <dgm:cxn modelId="{077E0CFC-E814-4D40-AE9C-1DF45BF2A6D7}" type="presOf" srcId="{14D4008F-1837-476A-B5B2-63963633BD2F}" destId="{C608EB2D-D38B-4E38-81AE-8FB965F06528}" srcOrd="0" destOrd="0" presId="urn:microsoft.com/office/officeart/2005/8/layout/cycle4"/>
    <dgm:cxn modelId="{8D72CB42-3658-427E-8823-9B79E91ECB5A}" type="presOf" srcId="{9CCBF027-66F3-44B9-8171-E62D6E398323}" destId="{AFA07D42-123B-4090-8BF1-30D36F9F32F2}" srcOrd="1" destOrd="2" presId="urn:microsoft.com/office/officeart/2005/8/layout/cycle4"/>
    <dgm:cxn modelId="{25D41A0E-ABC7-4091-AE4A-31567F1132CB}" srcId="{6A5256E5-4759-4EA8-BC5D-3A116BB4EB28}" destId="{14D4008F-1837-476A-B5B2-63963633BD2F}" srcOrd="0" destOrd="0" parTransId="{B1FBA602-426C-4870-B200-79B31DA26F11}" sibTransId="{2C4BFFE8-8564-4DB4-960F-1A2D250D9796}"/>
    <dgm:cxn modelId="{18980DAD-08A9-499A-9DF4-7FC8AB9E15EC}" srcId="{7F5CDB4E-E1BF-4B64-9081-CC856A99A30F}" destId="{5422EDA8-0749-49E6-9BCD-816C033C3F7E}" srcOrd="2" destOrd="0" parTransId="{30009B2D-9460-428D-9896-A752D723FC2F}" sibTransId="{E23495CD-9E8A-4A8F-A2DE-F8989E7BCE1B}"/>
    <dgm:cxn modelId="{F225563D-F825-41C6-8298-67D6C9C57ADF}" srcId="{7F5CDB4E-E1BF-4B64-9081-CC856A99A30F}" destId="{5C5F9182-5539-4172-B726-5D2C57B72B8E}" srcOrd="1" destOrd="0" parTransId="{459715C2-49AF-4531-9A08-F9AB8919E361}" sibTransId="{44551E2D-AD66-4DDD-AD06-C7A1E201BD72}"/>
    <dgm:cxn modelId="{E80EA95D-E618-42C9-B444-B8962ACC724B}" srcId="{822C3BDE-111D-470F-AFC4-8E6EC016CE15}" destId="{8781FDCE-B5DB-4F0B-89F2-960E840F1F6E}" srcOrd="0" destOrd="0" parTransId="{35BBF2E2-8E18-4688-8136-C9443D3F5AC5}" sibTransId="{F1B2C305-0828-41EF-990A-625B003C8193}"/>
    <dgm:cxn modelId="{80004F6D-7130-401E-BF4B-1A72683A0AB5}" srcId="{67ABDB20-D981-45AF-A5F9-EF20E1ECEB89}" destId="{822C3BDE-111D-470F-AFC4-8E6EC016CE15}" srcOrd="0" destOrd="0" parTransId="{53337B12-2975-415B-AB92-0FB5FE099094}" sibTransId="{3B9DD5E2-52D9-4392-AB3E-B673AD74954D}"/>
    <dgm:cxn modelId="{CD82D857-324A-4301-A9D5-C49810C8E74B}" type="presOf" srcId="{8781FDCE-B5DB-4F0B-89F2-960E840F1F6E}" destId="{FA04A5AE-A43A-4BC9-AEDA-DB735C48DBAA}" srcOrd="0" destOrd="0" presId="urn:microsoft.com/office/officeart/2005/8/layout/cycle4"/>
    <dgm:cxn modelId="{94CE30F8-2748-4B11-85C2-95B84B451768}" type="presOf" srcId="{34A0C4B7-4A8A-4FF5-8ADC-F0B14A0AF50A}" destId="{6EC09A81-8B37-4D93-9EFD-BD14EDBC1B7C}" srcOrd="1" destOrd="0" presId="urn:microsoft.com/office/officeart/2005/8/layout/cycle4"/>
    <dgm:cxn modelId="{D1D4A9C1-9602-430A-9D7C-BEA6DAF1E47C}" type="presOf" srcId="{5C5F9182-5539-4172-B726-5D2C57B72B8E}" destId="{FB9825B2-270F-4988-9312-EA78B95B11F7}" srcOrd="0" destOrd="1" presId="urn:microsoft.com/office/officeart/2005/8/layout/cycle4"/>
    <dgm:cxn modelId="{516087EF-155A-4F77-86E8-B283079AF6B1}" type="presOf" srcId="{8781FDCE-B5DB-4F0B-89F2-960E840F1F6E}" destId="{CD120B6F-5788-42EB-9337-6A1389474D2C}" srcOrd="1" destOrd="0" presId="urn:microsoft.com/office/officeart/2005/8/layout/cycle4"/>
    <dgm:cxn modelId="{07D44C52-60F8-4C47-812F-2DA9C8FE6492}" srcId="{67ABDB20-D981-45AF-A5F9-EF20E1ECEB89}" destId="{6A5256E5-4759-4EA8-BC5D-3A116BB4EB28}" srcOrd="2" destOrd="0" parTransId="{48E07887-E4D2-4B95-B8E6-2F984522F16E}" sibTransId="{66BC99B3-B2D8-44A1-817B-EF6243624476}"/>
    <dgm:cxn modelId="{CCB2A4F9-419D-4660-AFDB-AA8D7B199281}" srcId="{67ABDB20-D981-45AF-A5F9-EF20E1ECEB89}" destId="{7F5CDB4E-E1BF-4B64-9081-CC856A99A30F}" srcOrd="3" destOrd="0" parTransId="{DBC36660-4644-42B1-A8DF-7A9476ADB49C}" sibTransId="{BF60E70D-3EF1-4B58-93E3-594B3450C989}"/>
    <dgm:cxn modelId="{9A6F626A-14EC-4F57-83E4-4F343BDA9AFA}" type="presOf" srcId="{6A5256E5-4759-4EA8-BC5D-3A116BB4EB28}" destId="{77471DA6-19CE-4AF8-8A04-272230C1A1CF}" srcOrd="0" destOrd="0" presId="urn:microsoft.com/office/officeart/2005/8/layout/cycle4"/>
    <dgm:cxn modelId="{A48E6D49-1952-4F8E-B31D-95D05AEFA4DF}" type="presOf" srcId="{5422EDA8-0749-49E6-9BCD-816C033C3F7E}" destId="{C0BE8122-14BB-4BCD-B92F-EBA427DF0E45}" srcOrd="1" destOrd="2" presId="urn:microsoft.com/office/officeart/2005/8/layout/cycle4"/>
    <dgm:cxn modelId="{8FC8C816-0971-4B04-9B0F-283B6B1A4B9B}" type="presOf" srcId="{822C3BDE-111D-470F-AFC4-8E6EC016CE15}" destId="{AAF14751-C964-4746-89AD-0EC7AD80C164}" srcOrd="0" destOrd="0" presId="urn:microsoft.com/office/officeart/2005/8/layout/cycle4"/>
    <dgm:cxn modelId="{93D5559E-C36F-4E5B-B94D-DE23185F23EE}" type="presParOf" srcId="{6B4DA29A-FB67-474A-ACDA-FAC58182FF5A}" destId="{3BA313B1-8FAB-4CF0-8547-FDBA05AC469A}" srcOrd="0" destOrd="0" presId="urn:microsoft.com/office/officeart/2005/8/layout/cycle4"/>
    <dgm:cxn modelId="{53AE50B1-C79B-47C5-A68A-81A31C028CCC}" type="presParOf" srcId="{3BA313B1-8FAB-4CF0-8547-FDBA05AC469A}" destId="{5236A11A-D50F-4E05-BA73-ED5F507A81DC}" srcOrd="0" destOrd="0" presId="urn:microsoft.com/office/officeart/2005/8/layout/cycle4"/>
    <dgm:cxn modelId="{225D476F-3A2D-4C42-922D-8CE42429E5EA}" type="presParOf" srcId="{5236A11A-D50F-4E05-BA73-ED5F507A81DC}" destId="{FA04A5AE-A43A-4BC9-AEDA-DB735C48DBAA}" srcOrd="0" destOrd="0" presId="urn:microsoft.com/office/officeart/2005/8/layout/cycle4"/>
    <dgm:cxn modelId="{08B99B06-9A07-4483-A3F9-B90A70A326E9}" type="presParOf" srcId="{5236A11A-D50F-4E05-BA73-ED5F507A81DC}" destId="{CD120B6F-5788-42EB-9337-6A1389474D2C}" srcOrd="1" destOrd="0" presId="urn:microsoft.com/office/officeart/2005/8/layout/cycle4"/>
    <dgm:cxn modelId="{8A68388D-E866-41CF-839E-6F03714F4879}" type="presParOf" srcId="{3BA313B1-8FAB-4CF0-8547-FDBA05AC469A}" destId="{73D49D2A-762C-4256-8B02-217BE3265F01}" srcOrd="1" destOrd="0" presId="urn:microsoft.com/office/officeart/2005/8/layout/cycle4"/>
    <dgm:cxn modelId="{47B540CA-68C4-4B82-A05D-C17AEE639AE2}" type="presParOf" srcId="{73D49D2A-762C-4256-8B02-217BE3265F01}" destId="{4A6332A1-AE39-418C-AE01-7F22E45D99FA}" srcOrd="0" destOrd="0" presId="urn:microsoft.com/office/officeart/2005/8/layout/cycle4"/>
    <dgm:cxn modelId="{F645DD7F-9FA8-46C1-B471-946C0325764F}" type="presParOf" srcId="{73D49D2A-762C-4256-8B02-217BE3265F01}" destId="{6EC09A81-8B37-4D93-9EFD-BD14EDBC1B7C}" srcOrd="1" destOrd="0" presId="urn:microsoft.com/office/officeart/2005/8/layout/cycle4"/>
    <dgm:cxn modelId="{FC736FD5-5D7D-4501-B9B2-741F64D59F64}" type="presParOf" srcId="{3BA313B1-8FAB-4CF0-8547-FDBA05AC469A}" destId="{34F25003-EC70-4FA8-8E28-1A395FDF19B9}" srcOrd="2" destOrd="0" presId="urn:microsoft.com/office/officeart/2005/8/layout/cycle4"/>
    <dgm:cxn modelId="{55796A36-F158-4CCA-BC03-81BA6F93FF3B}" type="presParOf" srcId="{34F25003-EC70-4FA8-8E28-1A395FDF19B9}" destId="{C608EB2D-D38B-4E38-81AE-8FB965F06528}" srcOrd="0" destOrd="0" presId="urn:microsoft.com/office/officeart/2005/8/layout/cycle4"/>
    <dgm:cxn modelId="{0CF02ECA-8C05-42CE-AB7E-9B7505B0F1F2}" type="presParOf" srcId="{34F25003-EC70-4FA8-8E28-1A395FDF19B9}" destId="{AFA07D42-123B-4090-8BF1-30D36F9F32F2}" srcOrd="1" destOrd="0" presId="urn:microsoft.com/office/officeart/2005/8/layout/cycle4"/>
    <dgm:cxn modelId="{0C2BB398-B0D0-4491-9553-1889CB984E99}" type="presParOf" srcId="{3BA313B1-8FAB-4CF0-8547-FDBA05AC469A}" destId="{9E9D0EFA-A971-4AAF-BAC7-2DB93FCFBD81}" srcOrd="3" destOrd="0" presId="urn:microsoft.com/office/officeart/2005/8/layout/cycle4"/>
    <dgm:cxn modelId="{FCA21FC6-B48C-419C-AB40-D3C288CD745F}" type="presParOf" srcId="{9E9D0EFA-A971-4AAF-BAC7-2DB93FCFBD81}" destId="{FB9825B2-270F-4988-9312-EA78B95B11F7}" srcOrd="0" destOrd="0" presId="urn:microsoft.com/office/officeart/2005/8/layout/cycle4"/>
    <dgm:cxn modelId="{47B1FA37-61E5-4D3E-9099-C8A3078BB07C}" type="presParOf" srcId="{9E9D0EFA-A971-4AAF-BAC7-2DB93FCFBD81}" destId="{C0BE8122-14BB-4BCD-B92F-EBA427DF0E45}" srcOrd="1" destOrd="0" presId="urn:microsoft.com/office/officeart/2005/8/layout/cycle4"/>
    <dgm:cxn modelId="{1C604082-CCDB-4384-BFC8-E277F231C4E3}" type="presParOf" srcId="{3BA313B1-8FAB-4CF0-8547-FDBA05AC469A}" destId="{9BD4BA7B-71A5-412B-B72E-4377322DDD51}" srcOrd="4" destOrd="0" presId="urn:microsoft.com/office/officeart/2005/8/layout/cycle4"/>
    <dgm:cxn modelId="{A278B831-7118-415A-9F6A-03DF630B8D63}" type="presParOf" srcId="{6B4DA29A-FB67-474A-ACDA-FAC58182FF5A}" destId="{CDC7D018-7912-4F93-8840-E414C953DF1B}" srcOrd="1" destOrd="0" presId="urn:microsoft.com/office/officeart/2005/8/layout/cycle4"/>
    <dgm:cxn modelId="{AB2FF1F4-232D-403A-A0A7-B1794AA5FFB8}" type="presParOf" srcId="{CDC7D018-7912-4F93-8840-E414C953DF1B}" destId="{AAF14751-C964-4746-89AD-0EC7AD80C164}" srcOrd="0" destOrd="0" presId="urn:microsoft.com/office/officeart/2005/8/layout/cycle4"/>
    <dgm:cxn modelId="{BA0ACB9C-108A-4A3D-BEEE-054374413021}" type="presParOf" srcId="{CDC7D018-7912-4F93-8840-E414C953DF1B}" destId="{36EA504D-37D6-494F-A065-363E74F55AAA}" srcOrd="1" destOrd="0" presId="urn:microsoft.com/office/officeart/2005/8/layout/cycle4"/>
    <dgm:cxn modelId="{532BB805-4D24-4D43-8919-5329C236CA05}" type="presParOf" srcId="{CDC7D018-7912-4F93-8840-E414C953DF1B}" destId="{77471DA6-19CE-4AF8-8A04-272230C1A1CF}" srcOrd="2" destOrd="0" presId="urn:microsoft.com/office/officeart/2005/8/layout/cycle4"/>
    <dgm:cxn modelId="{2CDFE3A1-A2C0-42E4-A0FF-F287676C1900}" type="presParOf" srcId="{CDC7D018-7912-4F93-8840-E414C953DF1B}" destId="{96492864-8C8C-4F01-AE18-9A477E266B7D}" srcOrd="3" destOrd="0" presId="urn:microsoft.com/office/officeart/2005/8/layout/cycle4"/>
    <dgm:cxn modelId="{BC354318-0A69-4F14-B3EE-6353AC3A2845}" type="presParOf" srcId="{CDC7D018-7912-4F93-8840-E414C953DF1B}" destId="{F5EC904C-0F2D-4379-952E-16855D30A330}" srcOrd="4" destOrd="0" presId="urn:microsoft.com/office/officeart/2005/8/layout/cycle4"/>
    <dgm:cxn modelId="{558DC4E6-EB9E-42A6-B3FF-E872E1767740}" type="presParOf" srcId="{6B4DA29A-FB67-474A-ACDA-FAC58182FF5A}" destId="{DFEA880F-B967-4706-A335-DBC8FD8808A7}" srcOrd="2" destOrd="0" presId="urn:microsoft.com/office/officeart/2005/8/layout/cycle4"/>
    <dgm:cxn modelId="{3F727655-ACE3-4CB2-9CE2-2868EF8A803A}" type="presParOf" srcId="{6B4DA29A-FB67-474A-ACDA-FAC58182FF5A}" destId="{E7C76705-876C-49B0-966B-E61725E2A9D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D6360-141E-4FF2-8B1B-C12374FD814B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388FB3-D900-4E08-A727-35BB7BB89FA0}">
      <dgm:prSet/>
      <dgm:spPr/>
      <dgm:t>
        <a:bodyPr/>
        <a:lstStyle/>
        <a:p>
          <a:pPr rtl="0"/>
          <a:r>
            <a:rPr lang="zh-CN" b="1" i="0" baseline="0" dirty="0" smtClean="0"/>
            <a:t>需求</a:t>
          </a:r>
          <a:endParaRPr lang="zh-CN" dirty="0"/>
        </a:p>
      </dgm:t>
    </dgm:pt>
    <dgm:pt modelId="{082081E4-D5FC-4721-AFDC-ACCD151963C3}" type="par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3A1A3215-C1FE-47F3-AEFE-1D21FE2FE84A}" type="sib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EBAF840F-96A1-48A1-9454-9DAD78729AFE}">
      <dgm:prSet/>
      <dgm:spPr/>
      <dgm:t>
        <a:bodyPr/>
        <a:lstStyle/>
        <a:p>
          <a:pPr rtl="0"/>
          <a:r>
            <a:rPr lang="zh-CN" b="1" i="0" baseline="0" smtClean="0"/>
            <a:t>设计</a:t>
          </a:r>
          <a:endParaRPr lang="zh-CN"/>
        </a:p>
      </dgm:t>
    </dgm:pt>
    <dgm:pt modelId="{C217772F-1A8B-4AC2-B88A-A238140146E1}" type="par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9FD23E26-6123-4E92-93E1-01219ACE300B}" type="sib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3DCB1171-660F-4D49-BE0C-43667D252069}">
      <dgm:prSet/>
      <dgm:spPr/>
      <dgm:t>
        <a:bodyPr/>
        <a:lstStyle/>
        <a:p>
          <a:pPr rtl="0"/>
          <a:r>
            <a:rPr lang="zh-CN" b="1" i="0" baseline="0" smtClean="0"/>
            <a:t>开发</a:t>
          </a:r>
          <a:endParaRPr lang="zh-CN"/>
        </a:p>
      </dgm:t>
    </dgm:pt>
    <dgm:pt modelId="{1392B5A1-0495-4669-A646-B40FEBE3EDED}" type="par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C96F9522-1052-4F34-A80A-AC9D442B4C55}" type="sib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9446587A-3AD9-4E51-A1BE-10434FAA90AC}">
      <dgm:prSet/>
      <dgm:spPr/>
      <dgm:t>
        <a:bodyPr/>
        <a:lstStyle/>
        <a:p>
          <a:pPr rtl="0"/>
          <a:r>
            <a:rPr lang="zh-CN" b="1" i="0" baseline="0" smtClean="0"/>
            <a:t>测试</a:t>
          </a:r>
          <a:endParaRPr lang="zh-CN"/>
        </a:p>
      </dgm:t>
    </dgm:pt>
    <dgm:pt modelId="{5C544C25-E0FB-4459-AEDD-D5E7DBC9D6CD}" type="par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4F88A4B9-98F8-4B49-8476-FE18072505ED}" type="sib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87F2D562-DE1D-449A-AFBC-A8CEFD7C9509}" type="pres">
      <dgm:prSet presAssocID="{96FD6360-141E-4FF2-8B1B-C12374FD81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7766BE-0DFD-4FE3-9743-74D2938C5316}" type="pres">
      <dgm:prSet presAssocID="{96FD6360-141E-4FF2-8B1B-C12374FD814B}" presName="cycle" presStyleCnt="0"/>
      <dgm:spPr/>
    </dgm:pt>
    <dgm:pt modelId="{D3B27055-2A90-4ADE-8B48-FEF2612D77B8}" type="pres">
      <dgm:prSet presAssocID="{B0388FB3-D900-4E08-A727-35BB7BB89FA0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468F19-CE53-4341-BD18-F3F146748FBC}" type="pres">
      <dgm:prSet presAssocID="{3A1A3215-C1FE-47F3-AEFE-1D21FE2FE84A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072C4E65-18BC-4BB2-A6A7-D7F216945FDA}" type="pres">
      <dgm:prSet presAssocID="{EBAF840F-96A1-48A1-9454-9DAD78729AFE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F4C0C-1AAD-4247-900C-AF5A4FDB10AF}" type="pres">
      <dgm:prSet presAssocID="{3DCB1171-660F-4D49-BE0C-43667D25206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5660CD-BC55-44F4-B964-4B3582C629C4}" type="pres">
      <dgm:prSet presAssocID="{9446587A-3AD9-4E51-A1BE-10434FAA90AC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7A3D3-F582-493A-AA64-B799AEF3E7F7}" type="presOf" srcId="{96FD6360-141E-4FF2-8B1B-C12374FD814B}" destId="{87F2D562-DE1D-449A-AFBC-A8CEFD7C9509}" srcOrd="0" destOrd="0" presId="urn:microsoft.com/office/officeart/2005/8/layout/cycle3"/>
    <dgm:cxn modelId="{29407CEF-F56F-4028-AC4A-27ADC31B1A80}" type="presOf" srcId="{EBAF840F-96A1-48A1-9454-9DAD78729AFE}" destId="{072C4E65-18BC-4BB2-A6A7-D7F216945FDA}" srcOrd="0" destOrd="0" presId="urn:microsoft.com/office/officeart/2005/8/layout/cycle3"/>
    <dgm:cxn modelId="{B5E7299E-F7F0-4DC9-AC33-D618D0C98A3A}" type="presOf" srcId="{3A1A3215-C1FE-47F3-AEFE-1D21FE2FE84A}" destId="{5E468F19-CE53-4341-BD18-F3F146748FBC}" srcOrd="0" destOrd="0" presId="urn:microsoft.com/office/officeart/2005/8/layout/cycle3"/>
    <dgm:cxn modelId="{53A3B828-061B-4B6D-A1EB-1DFFA1BB0257}" srcId="{96FD6360-141E-4FF2-8B1B-C12374FD814B}" destId="{9446587A-3AD9-4E51-A1BE-10434FAA90AC}" srcOrd="3" destOrd="0" parTransId="{5C544C25-E0FB-4459-AEDD-D5E7DBC9D6CD}" sibTransId="{4F88A4B9-98F8-4B49-8476-FE18072505ED}"/>
    <dgm:cxn modelId="{B3E7D2B1-DA95-46B7-90DF-030D9BFD9A2F}" type="presOf" srcId="{B0388FB3-D900-4E08-A727-35BB7BB89FA0}" destId="{D3B27055-2A90-4ADE-8B48-FEF2612D77B8}" srcOrd="0" destOrd="0" presId="urn:microsoft.com/office/officeart/2005/8/layout/cycle3"/>
    <dgm:cxn modelId="{3D433537-CD37-43F7-B67D-0D2196020954}" type="presOf" srcId="{3DCB1171-660F-4D49-BE0C-43667D252069}" destId="{7B5F4C0C-1AAD-4247-900C-AF5A4FDB10AF}" srcOrd="0" destOrd="0" presId="urn:microsoft.com/office/officeart/2005/8/layout/cycle3"/>
    <dgm:cxn modelId="{6E79EFDE-96F1-445B-902C-7F00FE244AB0}" srcId="{96FD6360-141E-4FF2-8B1B-C12374FD814B}" destId="{B0388FB3-D900-4E08-A727-35BB7BB89FA0}" srcOrd="0" destOrd="0" parTransId="{082081E4-D5FC-4721-AFDC-ACCD151963C3}" sibTransId="{3A1A3215-C1FE-47F3-AEFE-1D21FE2FE84A}"/>
    <dgm:cxn modelId="{E8AA5A69-AD37-485F-8A36-1BAC8B0DD4D1}" type="presOf" srcId="{9446587A-3AD9-4E51-A1BE-10434FAA90AC}" destId="{065660CD-BC55-44F4-B964-4B3582C629C4}" srcOrd="0" destOrd="0" presId="urn:microsoft.com/office/officeart/2005/8/layout/cycle3"/>
    <dgm:cxn modelId="{E7E3D59D-87F1-4F0B-B1C2-5B4CB4970263}" srcId="{96FD6360-141E-4FF2-8B1B-C12374FD814B}" destId="{EBAF840F-96A1-48A1-9454-9DAD78729AFE}" srcOrd="1" destOrd="0" parTransId="{C217772F-1A8B-4AC2-B88A-A238140146E1}" sibTransId="{9FD23E26-6123-4E92-93E1-01219ACE300B}"/>
    <dgm:cxn modelId="{F1507A50-BAF3-48ED-9EE4-328D5814F27A}" srcId="{96FD6360-141E-4FF2-8B1B-C12374FD814B}" destId="{3DCB1171-660F-4D49-BE0C-43667D252069}" srcOrd="2" destOrd="0" parTransId="{1392B5A1-0495-4669-A646-B40FEBE3EDED}" sibTransId="{C96F9522-1052-4F34-A80A-AC9D442B4C55}"/>
    <dgm:cxn modelId="{0F49BC6B-71DF-4DE4-95E4-A8859CC95D79}" type="presParOf" srcId="{87F2D562-DE1D-449A-AFBC-A8CEFD7C9509}" destId="{A17766BE-0DFD-4FE3-9743-74D2938C5316}" srcOrd="0" destOrd="0" presId="urn:microsoft.com/office/officeart/2005/8/layout/cycle3"/>
    <dgm:cxn modelId="{14F07009-0B09-4786-9893-65DC1E068B95}" type="presParOf" srcId="{A17766BE-0DFD-4FE3-9743-74D2938C5316}" destId="{D3B27055-2A90-4ADE-8B48-FEF2612D77B8}" srcOrd="0" destOrd="0" presId="urn:microsoft.com/office/officeart/2005/8/layout/cycle3"/>
    <dgm:cxn modelId="{7E6A380F-F828-422A-8F20-ADF4D9F158A5}" type="presParOf" srcId="{A17766BE-0DFD-4FE3-9743-74D2938C5316}" destId="{5E468F19-CE53-4341-BD18-F3F146748FBC}" srcOrd="1" destOrd="0" presId="urn:microsoft.com/office/officeart/2005/8/layout/cycle3"/>
    <dgm:cxn modelId="{F497EBB6-EC34-4630-9200-45BFBB814586}" type="presParOf" srcId="{A17766BE-0DFD-4FE3-9743-74D2938C5316}" destId="{072C4E65-18BC-4BB2-A6A7-D7F216945FDA}" srcOrd="2" destOrd="0" presId="urn:microsoft.com/office/officeart/2005/8/layout/cycle3"/>
    <dgm:cxn modelId="{31902426-9A16-4441-AE94-92C929E6110E}" type="presParOf" srcId="{A17766BE-0DFD-4FE3-9743-74D2938C5316}" destId="{7B5F4C0C-1AAD-4247-900C-AF5A4FDB10AF}" srcOrd="3" destOrd="0" presId="urn:microsoft.com/office/officeart/2005/8/layout/cycle3"/>
    <dgm:cxn modelId="{0E6E635A-1378-4086-92AE-37492817803C}" type="presParOf" srcId="{A17766BE-0DFD-4FE3-9743-74D2938C5316}" destId="{065660CD-BC55-44F4-B964-4B3582C629C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FD6360-141E-4FF2-8B1B-C12374FD814B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388FB3-D900-4E08-A727-35BB7BB89FA0}">
      <dgm:prSet/>
      <dgm:spPr/>
      <dgm:t>
        <a:bodyPr/>
        <a:lstStyle/>
        <a:p>
          <a:pPr rtl="0"/>
          <a:r>
            <a:rPr lang="zh-CN" b="1" i="0" baseline="0" dirty="0" smtClean="0"/>
            <a:t>需求</a:t>
          </a:r>
          <a:endParaRPr lang="zh-CN" dirty="0"/>
        </a:p>
      </dgm:t>
    </dgm:pt>
    <dgm:pt modelId="{082081E4-D5FC-4721-AFDC-ACCD151963C3}" type="par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3A1A3215-C1FE-47F3-AEFE-1D21FE2FE84A}" type="sib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EBAF840F-96A1-48A1-9454-9DAD78729AFE}">
      <dgm:prSet/>
      <dgm:spPr/>
      <dgm:t>
        <a:bodyPr/>
        <a:lstStyle/>
        <a:p>
          <a:pPr rtl="0"/>
          <a:r>
            <a:rPr lang="zh-CN" b="1" i="0" baseline="0" smtClean="0"/>
            <a:t>设计</a:t>
          </a:r>
          <a:endParaRPr lang="zh-CN"/>
        </a:p>
      </dgm:t>
    </dgm:pt>
    <dgm:pt modelId="{C217772F-1A8B-4AC2-B88A-A238140146E1}" type="par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9FD23E26-6123-4E92-93E1-01219ACE300B}" type="sib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3DCB1171-660F-4D49-BE0C-43667D252069}">
      <dgm:prSet/>
      <dgm:spPr/>
      <dgm:t>
        <a:bodyPr/>
        <a:lstStyle/>
        <a:p>
          <a:pPr rtl="0"/>
          <a:r>
            <a:rPr lang="zh-CN" b="1" i="0" baseline="0" smtClean="0"/>
            <a:t>开发</a:t>
          </a:r>
          <a:endParaRPr lang="zh-CN"/>
        </a:p>
      </dgm:t>
    </dgm:pt>
    <dgm:pt modelId="{1392B5A1-0495-4669-A646-B40FEBE3EDED}" type="par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C96F9522-1052-4F34-A80A-AC9D442B4C55}" type="sib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9446587A-3AD9-4E51-A1BE-10434FAA90AC}">
      <dgm:prSet/>
      <dgm:spPr/>
      <dgm:t>
        <a:bodyPr/>
        <a:lstStyle/>
        <a:p>
          <a:pPr rtl="0"/>
          <a:r>
            <a:rPr lang="zh-CN" b="1" i="0" baseline="0" smtClean="0"/>
            <a:t>测试</a:t>
          </a:r>
          <a:endParaRPr lang="zh-CN"/>
        </a:p>
      </dgm:t>
    </dgm:pt>
    <dgm:pt modelId="{5C544C25-E0FB-4459-AEDD-D5E7DBC9D6CD}" type="par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4F88A4B9-98F8-4B49-8476-FE18072505ED}" type="sib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87F2D562-DE1D-449A-AFBC-A8CEFD7C9509}" type="pres">
      <dgm:prSet presAssocID="{96FD6360-141E-4FF2-8B1B-C12374FD81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7766BE-0DFD-4FE3-9743-74D2938C5316}" type="pres">
      <dgm:prSet presAssocID="{96FD6360-141E-4FF2-8B1B-C12374FD814B}" presName="cycle" presStyleCnt="0"/>
      <dgm:spPr/>
    </dgm:pt>
    <dgm:pt modelId="{D3B27055-2A90-4ADE-8B48-FEF2612D77B8}" type="pres">
      <dgm:prSet presAssocID="{B0388FB3-D900-4E08-A727-35BB7BB89FA0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468F19-CE53-4341-BD18-F3F146748FBC}" type="pres">
      <dgm:prSet presAssocID="{3A1A3215-C1FE-47F3-AEFE-1D21FE2FE84A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072C4E65-18BC-4BB2-A6A7-D7F216945FDA}" type="pres">
      <dgm:prSet presAssocID="{EBAF840F-96A1-48A1-9454-9DAD78729AFE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F4C0C-1AAD-4247-900C-AF5A4FDB10AF}" type="pres">
      <dgm:prSet presAssocID="{3DCB1171-660F-4D49-BE0C-43667D25206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5660CD-BC55-44F4-B964-4B3582C629C4}" type="pres">
      <dgm:prSet presAssocID="{9446587A-3AD9-4E51-A1BE-10434FAA90AC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7A3D3-F582-493A-AA64-B799AEF3E7F7}" type="presOf" srcId="{96FD6360-141E-4FF2-8B1B-C12374FD814B}" destId="{87F2D562-DE1D-449A-AFBC-A8CEFD7C9509}" srcOrd="0" destOrd="0" presId="urn:microsoft.com/office/officeart/2005/8/layout/cycle3"/>
    <dgm:cxn modelId="{29407CEF-F56F-4028-AC4A-27ADC31B1A80}" type="presOf" srcId="{EBAF840F-96A1-48A1-9454-9DAD78729AFE}" destId="{072C4E65-18BC-4BB2-A6A7-D7F216945FDA}" srcOrd="0" destOrd="0" presId="urn:microsoft.com/office/officeart/2005/8/layout/cycle3"/>
    <dgm:cxn modelId="{B5E7299E-F7F0-4DC9-AC33-D618D0C98A3A}" type="presOf" srcId="{3A1A3215-C1FE-47F3-AEFE-1D21FE2FE84A}" destId="{5E468F19-CE53-4341-BD18-F3F146748FBC}" srcOrd="0" destOrd="0" presId="urn:microsoft.com/office/officeart/2005/8/layout/cycle3"/>
    <dgm:cxn modelId="{53A3B828-061B-4B6D-A1EB-1DFFA1BB0257}" srcId="{96FD6360-141E-4FF2-8B1B-C12374FD814B}" destId="{9446587A-3AD9-4E51-A1BE-10434FAA90AC}" srcOrd="3" destOrd="0" parTransId="{5C544C25-E0FB-4459-AEDD-D5E7DBC9D6CD}" sibTransId="{4F88A4B9-98F8-4B49-8476-FE18072505ED}"/>
    <dgm:cxn modelId="{B3E7D2B1-DA95-46B7-90DF-030D9BFD9A2F}" type="presOf" srcId="{B0388FB3-D900-4E08-A727-35BB7BB89FA0}" destId="{D3B27055-2A90-4ADE-8B48-FEF2612D77B8}" srcOrd="0" destOrd="0" presId="urn:microsoft.com/office/officeart/2005/8/layout/cycle3"/>
    <dgm:cxn modelId="{3D433537-CD37-43F7-B67D-0D2196020954}" type="presOf" srcId="{3DCB1171-660F-4D49-BE0C-43667D252069}" destId="{7B5F4C0C-1AAD-4247-900C-AF5A4FDB10AF}" srcOrd="0" destOrd="0" presId="urn:microsoft.com/office/officeart/2005/8/layout/cycle3"/>
    <dgm:cxn modelId="{6E79EFDE-96F1-445B-902C-7F00FE244AB0}" srcId="{96FD6360-141E-4FF2-8B1B-C12374FD814B}" destId="{B0388FB3-D900-4E08-A727-35BB7BB89FA0}" srcOrd="0" destOrd="0" parTransId="{082081E4-D5FC-4721-AFDC-ACCD151963C3}" sibTransId="{3A1A3215-C1FE-47F3-AEFE-1D21FE2FE84A}"/>
    <dgm:cxn modelId="{E8AA5A69-AD37-485F-8A36-1BAC8B0DD4D1}" type="presOf" srcId="{9446587A-3AD9-4E51-A1BE-10434FAA90AC}" destId="{065660CD-BC55-44F4-B964-4B3582C629C4}" srcOrd="0" destOrd="0" presId="urn:microsoft.com/office/officeart/2005/8/layout/cycle3"/>
    <dgm:cxn modelId="{E7E3D59D-87F1-4F0B-B1C2-5B4CB4970263}" srcId="{96FD6360-141E-4FF2-8B1B-C12374FD814B}" destId="{EBAF840F-96A1-48A1-9454-9DAD78729AFE}" srcOrd="1" destOrd="0" parTransId="{C217772F-1A8B-4AC2-B88A-A238140146E1}" sibTransId="{9FD23E26-6123-4E92-93E1-01219ACE300B}"/>
    <dgm:cxn modelId="{F1507A50-BAF3-48ED-9EE4-328D5814F27A}" srcId="{96FD6360-141E-4FF2-8B1B-C12374FD814B}" destId="{3DCB1171-660F-4D49-BE0C-43667D252069}" srcOrd="2" destOrd="0" parTransId="{1392B5A1-0495-4669-A646-B40FEBE3EDED}" sibTransId="{C96F9522-1052-4F34-A80A-AC9D442B4C55}"/>
    <dgm:cxn modelId="{0F49BC6B-71DF-4DE4-95E4-A8859CC95D79}" type="presParOf" srcId="{87F2D562-DE1D-449A-AFBC-A8CEFD7C9509}" destId="{A17766BE-0DFD-4FE3-9743-74D2938C5316}" srcOrd="0" destOrd="0" presId="urn:microsoft.com/office/officeart/2005/8/layout/cycle3"/>
    <dgm:cxn modelId="{14F07009-0B09-4786-9893-65DC1E068B95}" type="presParOf" srcId="{A17766BE-0DFD-4FE3-9743-74D2938C5316}" destId="{D3B27055-2A90-4ADE-8B48-FEF2612D77B8}" srcOrd="0" destOrd="0" presId="urn:microsoft.com/office/officeart/2005/8/layout/cycle3"/>
    <dgm:cxn modelId="{7E6A380F-F828-422A-8F20-ADF4D9F158A5}" type="presParOf" srcId="{A17766BE-0DFD-4FE3-9743-74D2938C5316}" destId="{5E468F19-CE53-4341-BD18-F3F146748FBC}" srcOrd="1" destOrd="0" presId="urn:microsoft.com/office/officeart/2005/8/layout/cycle3"/>
    <dgm:cxn modelId="{F497EBB6-EC34-4630-9200-45BFBB814586}" type="presParOf" srcId="{A17766BE-0DFD-4FE3-9743-74D2938C5316}" destId="{072C4E65-18BC-4BB2-A6A7-D7F216945FDA}" srcOrd="2" destOrd="0" presId="urn:microsoft.com/office/officeart/2005/8/layout/cycle3"/>
    <dgm:cxn modelId="{31902426-9A16-4441-AE94-92C929E6110E}" type="presParOf" srcId="{A17766BE-0DFD-4FE3-9743-74D2938C5316}" destId="{7B5F4C0C-1AAD-4247-900C-AF5A4FDB10AF}" srcOrd="3" destOrd="0" presId="urn:microsoft.com/office/officeart/2005/8/layout/cycle3"/>
    <dgm:cxn modelId="{0E6E635A-1378-4086-92AE-37492817803C}" type="presParOf" srcId="{A17766BE-0DFD-4FE3-9743-74D2938C5316}" destId="{065660CD-BC55-44F4-B964-4B3582C629C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FD6360-141E-4FF2-8B1B-C12374FD814B}" type="doc">
      <dgm:prSet loTypeId="urn:microsoft.com/office/officeart/2005/8/layout/cycle3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388FB3-D900-4E08-A727-35BB7BB89FA0}">
      <dgm:prSet/>
      <dgm:spPr/>
      <dgm:t>
        <a:bodyPr/>
        <a:lstStyle/>
        <a:p>
          <a:pPr rtl="0"/>
          <a:r>
            <a:rPr lang="zh-CN" b="1" i="0" baseline="0" dirty="0" smtClean="0"/>
            <a:t>需求</a:t>
          </a:r>
          <a:endParaRPr lang="zh-CN" dirty="0"/>
        </a:p>
      </dgm:t>
    </dgm:pt>
    <dgm:pt modelId="{082081E4-D5FC-4721-AFDC-ACCD151963C3}" type="par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3A1A3215-C1FE-47F3-AEFE-1D21FE2FE84A}" type="sibTrans" cxnId="{6E79EFDE-96F1-445B-902C-7F00FE244AB0}">
      <dgm:prSet/>
      <dgm:spPr/>
      <dgm:t>
        <a:bodyPr/>
        <a:lstStyle/>
        <a:p>
          <a:endParaRPr lang="zh-CN" altLang="en-US"/>
        </a:p>
      </dgm:t>
    </dgm:pt>
    <dgm:pt modelId="{EBAF840F-96A1-48A1-9454-9DAD78729AFE}">
      <dgm:prSet/>
      <dgm:spPr/>
      <dgm:t>
        <a:bodyPr/>
        <a:lstStyle/>
        <a:p>
          <a:pPr rtl="0"/>
          <a:r>
            <a:rPr lang="zh-CN" b="1" i="0" baseline="0" smtClean="0"/>
            <a:t>设计</a:t>
          </a:r>
          <a:endParaRPr lang="zh-CN"/>
        </a:p>
      </dgm:t>
    </dgm:pt>
    <dgm:pt modelId="{C217772F-1A8B-4AC2-B88A-A238140146E1}" type="par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9FD23E26-6123-4E92-93E1-01219ACE300B}" type="sibTrans" cxnId="{E7E3D59D-87F1-4F0B-B1C2-5B4CB4970263}">
      <dgm:prSet/>
      <dgm:spPr/>
      <dgm:t>
        <a:bodyPr/>
        <a:lstStyle/>
        <a:p>
          <a:endParaRPr lang="zh-CN" altLang="en-US"/>
        </a:p>
      </dgm:t>
    </dgm:pt>
    <dgm:pt modelId="{3DCB1171-660F-4D49-BE0C-43667D252069}">
      <dgm:prSet/>
      <dgm:spPr/>
      <dgm:t>
        <a:bodyPr/>
        <a:lstStyle/>
        <a:p>
          <a:pPr rtl="0"/>
          <a:r>
            <a:rPr lang="zh-CN" b="1" i="0" baseline="0" smtClean="0"/>
            <a:t>开发</a:t>
          </a:r>
          <a:endParaRPr lang="zh-CN"/>
        </a:p>
      </dgm:t>
    </dgm:pt>
    <dgm:pt modelId="{1392B5A1-0495-4669-A646-B40FEBE3EDED}" type="par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C96F9522-1052-4F34-A80A-AC9D442B4C55}" type="sibTrans" cxnId="{F1507A50-BAF3-48ED-9EE4-328D5814F27A}">
      <dgm:prSet/>
      <dgm:spPr/>
      <dgm:t>
        <a:bodyPr/>
        <a:lstStyle/>
        <a:p>
          <a:endParaRPr lang="zh-CN" altLang="en-US"/>
        </a:p>
      </dgm:t>
    </dgm:pt>
    <dgm:pt modelId="{9446587A-3AD9-4E51-A1BE-10434FAA90AC}">
      <dgm:prSet/>
      <dgm:spPr/>
      <dgm:t>
        <a:bodyPr/>
        <a:lstStyle/>
        <a:p>
          <a:pPr rtl="0"/>
          <a:r>
            <a:rPr lang="zh-CN" b="1" i="0" baseline="0" smtClean="0"/>
            <a:t>测试</a:t>
          </a:r>
          <a:endParaRPr lang="zh-CN"/>
        </a:p>
      </dgm:t>
    </dgm:pt>
    <dgm:pt modelId="{5C544C25-E0FB-4459-AEDD-D5E7DBC9D6CD}" type="par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4F88A4B9-98F8-4B49-8476-FE18072505ED}" type="sibTrans" cxnId="{53A3B828-061B-4B6D-A1EB-1DFFA1BB0257}">
      <dgm:prSet/>
      <dgm:spPr/>
      <dgm:t>
        <a:bodyPr/>
        <a:lstStyle/>
        <a:p>
          <a:endParaRPr lang="zh-CN" altLang="en-US"/>
        </a:p>
      </dgm:t>
    </dgm:pt>
    <dgm:pt modelId="{87F2D562-DE1D-449A-AFBC-A8CEFD7C9509}" type="pres">
      <dgm:prSet presAssocID="{96FD6360-141E-4FF2-8B1B-C12374FD81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7766BE-0DFD-4FE3-9743-74D2938C5316}" type="pres">
      <dgm:prSet presAssocID="{96FD6360-141E-4FF2-8B1B-C12374FD814B}" presName="cycle" presStyleCnt="0"/>
      <dgm:spPr/>
    </dgm:pt>
    <dgm:pt modelId="{D3B27055-2A90-4ADE-8B48-FEF2612D77B8}" type="pres">
      <dgm:prSet presAssocID="{B0388FB3-D900-4E08-A727-35BB7BB89FA0}" presName="nodeFirs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468F19-CE53-4341-BD18-F3F146748FBC}" type="pres">
      <dgm:prSet presAssocID="{3A1A3215-C1FE-47F3-AEFE-1D21FE2FE84A}" presName="sibTransFirstNode" presStyleLbl="bgShp" presStyleIdx="0" presStyleCnt="1"/>
      <dgm:spPr/>
      <dgm:t>
        <a:bodyPr/>
        <a:lstStyle/>
        <a:p>
          <a:endParaRPr lang="zh-CN" altLang="en-US"/>
        </a:p>
      </dgm:t>
    </dgm:pt>
    <dgm:pt modelId="{072C4E65-18BC-4BB2-A6A7-D7F216945FDA}" type="pres">
      <dgm:prSet presAssocID="{EBAF840F-96A1-48A1-9454-9DAD78729AFE}" presName="nodeFollowingNodes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5F4C0C-1AAD-4247-900C-AF5A4FDB10AF}" type="pres">
      <dgm:prSet presAssocID="{3DCB1171-660F-4D49-BE0C-43667D252069}" presName="nodeFollowingNodes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5660CD-BC55-44F4-B964-4B3582C629C4}" type="pres">
      <dgm:prSet presAssocID="{9446587A-3AD9-4E51-A1BE-10434FAA90AC}" presName="nodeFollowingNodes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7A3D3-F582-493A-AA64-B799AEF3E7F7}" type="presOf" srcId="{96FD6360-141E-4FF2-8B1B-C12374FD814B}" destId="{87F2D562-DE1D-449A-AFBC-A8CEFD7C9509}" srcOrd="0" destOrd="0" presId="urn:microsoft.com/office/officeart/2005/8/layout/cycle3"/>
    <dgm:cxn modelId="{29407CEF-F56F-4028-AC4A-27ADC31B1A80}" type="presOf" srcId="{EBAF840F-96A1-48A1-9454-9DAD78729AFE}" destId="{072C4E65-18BC-4BB2-A6A7-D7F216945FDA}" srcOrd="0" destOrd="0" presId="urn:microsoft.com/office/officeart/2005/8/layout/cycle3"/>
    <dgm:cxn modelId="{B5E7299E-F7F0-4DC9-AC33-D618D0C98A3A}" type="presOf" srcId="{3A1A3215-C1FE-47F3-AEFE-1D21FE2FE84A}" destId="{5E468F19-CE53-4341-BD18-F3F146748FBC}" srcOrd="0" destOrd="0" presId="urn:microsoft.com/office/officeart/2005/8/layout/cycle3"/>
    <dgm:cxn modelId="{53A3B828-061B-4B6D-A1EB-1DFFA1BB0257}" srcId="{96FD6360-141E-4FF2-8B1B-C12374FD814B}" destId="{9446587A-3AD9-4E51-A1BE-10434FAA90AC}" srcOrd="3" destOrd="0" parTransId="{5C544C25-E0FB-4459-AEDD-D5E7DBC9D6CD}" sibTransId="{4F88A4B9-98F8-4B49-8476-FE18072505ED}"/>
    <dgm:cxn modelId="{B3E7D2B1-DA95-46B7-90DF-030D9BFD9A2F}" type="presOf" srcId="{B0388FB3-D900-4E08-A727-35BB7BB89FA0}" destId="{D3B27055-2A90-4ADE-8B48-FEF2612D77B8}" srcOrd="0" destOrd="0" presId="urn:microsoft.com/office/officeart/2005/8/layout/cycle3"/>
    <dgm:cxn modelId="{3D433537-CD37-43F7-B67D-0D2196020954}" type="presOf" srcId="{3DCB1171-660F-4D49-BE0C-43667D252069}" destId="{7B5F4C0C-1AAD-4247-900C-AF5A4FDB10AF}" srcOrd="0" destOrd="0" presId="urn:microsoft.com/office/officeart/2005/8/layout/cycle3"/>
    <dgm:cxn modelId="{6E79EFDE-96F1-445B-902C-7F00FE244AB0}" srcId="{96FD6360-141E-4FF2-8B1B-C12374FD814B}" destId="{B0388FB3-D900-4E08-A727-35BB7BB89FA0}" srcOrd="0" destOrd="0" parTransId="{082081E4-D5FC-4721-AFDC-ACCD151963C3}" sibTransId="{3A1A3215-C1FE-47F3-AEFE-1D21FE2FE84A}"/>
    <dgm:cxn modelId="{E8AA5A69-AD37-485F-8A36-1BAC8B0DD4D1}" type="presOf" srcId="{9446587A-3AD9-4E51-A1BE-10434FAA90AC}" destId="{065660CD-BC55-44F4-B964-4B3582C629C4}" srcOrd="0" destOrd="0" presId="urn:microsoft.com/office/officeart/2005/8/layout/cycle3"/>
    <dgm:cxn modelId="{E7E3D59D-87F1-4F0B-B1C2-5B4CB4970263}" srcId="{96FD6360-141E-4FF2-8B1B-C12374FD814B}" destId="{EBAF840F-96A1-48A1-9454-9DAD78729AFE}" srcOrd="1" destOrd="0" parTransId="{C217772F-1A8B-4AC2-B88A-A238140146E1}" sibTransId="{9FD23E26-6123-4E92-93E1-01219ACE300B}"/>
    <dgm:cxn modelId="{F1507A50-BAF3-48ED-9EE4-328D5814F27A}" srcId="{96FD6360-141E-4FF2-8B1B-C12374FD814B}" destId="{3DCB1171-660F-4D49-BE0C-43667D252069}" srcOrd="2" destOrd="0" parTransId="{1392B5A1-0495-4669-A646-B40FEBE3EDED}" sibTransId="{C96F9522-1052-4F34-A80A-AC9D442B4C55}"/>
    <dgm:cxn modelId="{0F49BC6B-71DF-4DE4-95E4-A8859CC95D79}" type="presParOf" srcId="{87F2D562-DE1D-449A-AFBC-A8CEFD7C9509}" destId="{A17766BE-0DFD-4FE3-9743-74D2938C5316}" srcOrd="0" destOrd="0" presId="urn:microsoft.com/office/officeart/2005/8/layout/cycle3"/>
    <dgm:cxn modelId="{14F07009-0B09-4786-9893-65DC1E068B95}" type="presParOf" srcId="{A17766BE-0DFD-4FE3-9743-74D2938C5316}" destId="{D3B27055-2A90-4ADE-8B48-FEF2612D77B8}" srcOrd="0" destOrd="0" presId="urn:microsoft.com/office/officeart/2005/8/layout/cycle3"/>
    <dgm:cxn modelId="{7E6A380F-F828-422A-8F20-ADF4D9F158A5}" type="presParOf" srcId="{A17766BE-0DFD-4FE3-9743-74D2938C5316}" destId="{5E468F19-CE53-4341-BD18-F3F146748FBC}" srcOrd="1" destOrd="0" presId="urn:microsoft.com/office/officeart/2005/8/layout/cycle3"/>
    <dgm:cxn modelId="{F497EBB6-EC34-4630-9200-45BFBB814586}" type="presParOf" srcId="{A17766BE-0DFD-4FE3-9743-74D2938C5316}" destId="{072C4E65-18BC-4BB2-A6A7-D7F216945FDA}" srcOrd="2" destOrd="0" presId="urn:microsoft.com/office/officeart/2005/8/layout/cycle3"/>
    <dgm:cxn modelId="{31902426-9A16-4441-AE94-92C929E6110E}" type="presParOf" srcId="{A17766BE-0DFD-4FE3-9743-74D2938C5316}" destId="{7B5F4C0C-1AAD-4247-900C-AF5A4FDB10AF}" srcOrd="3" destOrd="0" presId="urn:microsoft.com/office/officeart/2005/8/layout/cycle3"/>
    <dgm:cxn modelId="{0E6E635A-1378-4086-92AE-37492817803C}" type="presParOf" srcId="{A17766BE-0DFD-4FE3-9743-74D2938C5316}" destId="{065660CD-BC55-44F4-B964-4B3582C629C4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3B8911-3C18-47B5-9668-102FB5FC88E0}" type="doc">
      <dgm:prSet loTypeId="urn:microsoft.com/office/officeart/2005/8/layout/lProcess2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AD6190-9E22-4538-A1D9-9160DA232486}">
      <dgm:prSet/>
      <dgm:spPr/>
      <dgm:t>
        <a:bodyPr/>
        <a:lstStyle/>
        <a:p>
          <a:pPr rtl="0"/>
          <a:r>
            <a:rPr lang="en-US" b="1" i="0" baseline="0" dirty="0" smtClean="0"/>
            <a:t>3</a:t>
          </a:r>
          <a:r>
            <a:rPr lang="zh-CN" b="1" i="0" baseline="0" dirty="0" smtClean="0"/>
            <a:t>种角色</a:t>
          </a:r>
          <a:endParaRPr lang="zh-CN" dirty="0"/>
        </a:p>
      </dgm:t>
    </dgm:pt>
    <dgm:pt modelId="{ABD70064-25AF-4E0D-879E-5C7800A9F14E}" type="parTrans" cxnId="{E648B362-FE84-42F1-9531-D9218CBB8895}">
      <dgm:prSet/>
      <dgm:spPr/>
      <dgm:t>
        <a:bodyPr/>
        <a:lstStyle/>
        <a:p>
          <a:endParaRPr lang="zh-CN" altLang="en-US"/>
        </a:p>
      </dgm:t>
    </dgm:pt>
    <dgm:pt modelId="{B9BD873E-80AF-4A84-ACD9-71D2624EB215}" type="sibTrans" cxnId="{E648B362-FE84-42F1-9531-D9218CBB8895}">
      <dgm:prSet/>
      <dgm:spPr/>
      <dgm:t>
        <a:bodyPr/>
        <a:lstStyle/>
        <a:p>
          <a:endParaRPr lang="zh-CN" altLang="en-US"/>
        </a:p>
      </dgm:t>
    </dgm:pt>
    <dgm:pt modelId="{CA4EFD23-8723-4154-92EA-BB0F819B55AA}">
      <dgm:prSet/>
      <dgm:spPr/>
      <dgm:t>
        <a:bodyPr/>
        <a:lstStyle/>
        <a:p>
          <a:pPr rtl="0"/>
          <a:r>
            <a:rPr lang="en-US" b="1" i="0" baseline="0" dirty="0" smtClean="0"/>
            <a:t>3</a:t>
          </a:r>
          <a:r>
            <a:rPr lang="zh-CN" b="1" i="0" baseline="0" dirty="0" smtClean="0"/>
            <a:t>种工件</a:t>
          </a:r>
          <a:endParaRPr lang="zh-CN" dirty="0"/>
        </a:p>
      </dgm:t>
    </dgm:pt>
    <dgm:pt modelId="{21775E53-0C1F-4FB0-A4DA-22DEE7341C76}" type="parTrans" cxnId="{FA16CFC8-405C-4526-A326-4EF053E0F7F2}">
      <dgm:prSet/>
      <dgm:spPr/>
      <dgm:t>
        <a:bodyPr/>
        <a:lstStyle/>
        <a:p>
          <a:endParaRPr lang="zh-CN" altLang="en-US"/>
        </a:p>
      </dgm:t>
    </dgm:pt>
    <dgm:pt modelId="{43381F28-9A76-45B0-888E-93DB31E6FCFB}" type="sibTrans" cxnId="{FA16CFC8-405C-4526-A326-4EF053E0F7F2}">
      <dgm:prSet/>
      <dgm:spPr/>
      <dgm:t>
        <a:bodyPr/>
        <a:lstStyle/>
        <a:p>
          <a:endParaRPr lang="zh-CN" altLang="en-US"/>
        </a:p>
      </dgm:t>
    </dgm:pt>
    <dgm:pt modelId="{825104EA-877B-45C0-B02C-5E5CEF9B6139}">
      <dgm:prSet/>
      <dgm:spPr/>
      <dgm:t>
        <a:bodyPr/>
        <a:lstStyle/>
        <a:p>
          <a:pPr rtl="0"/>
          <a:r>
            <a:rPr lang="en-US" b="1" i="0" baseline="0" dirty="0" smtClean="0"/>
            <a:t>5</a:t>
          </a:r>
          <a:r>
            <a:rPr lang="zh-CN" b="1" i="0" baseline="0" dirty="0" smtClean="0"/>
            <a:t>种仪式</a:t>
          </a:r>
          <a:endParaRPr lang="zh-CN" dirty="0"/>
        </a:p>
      </dgm:t>
    </dgm:pt>
    <dgm:pt modelId="{D3D345F7-E908-410C-8236-9ACD422E2375}" type="parTrans" cxnId="{9D0A15D6-8F9D-497D-86FB-D04A39AD9503}">
      <dgm:prSet/>
      <dgm:spPr/>
      <dgm:t>
        <a:bodyPr/>
        <a:lstStyle/>
        <a:p>
          <a:endParaRPr lang="zh-CN" altLang="en-US"/>
        </a:p>
      </dgm:t>
    </dgm:pt>
    <dgm:pt modelId="{3213E21D-CB12-4456-A82D-D3D49EAC57C2}" type="sibTrans" cxnId="{9D0A15D6-8F9D-497D-86FB-D04A39AD9503}">
      <dgm:prSet/>
      <dgm:spPr/>
      <dgm:t>
        <a:bodyPr/>
        <a:lstStyle/>
        <a:p>
          <a:endParaRPr lang="zh-CN" altLang="en-US"/>
        </a:p>
      </dgm:t>
    </dgm:pt>
    <dgm:pt modelId="{0824B1E1-D476-41FD-879B-C2D8EE59AB44}">
      <dgm:prSet/>
      <dgm:spPr/>
      <dgm:t>
        <a:bodyPr/>
        <a:lstStyle/>
        <a:p>
          <a:pPr rtl="0"/>
          <a:r>
            <a:rPr lang="en-US" b="1" i="0" baseline="0" dirty="0" smtClean="0"/>
            <a:t>5</a:t>
          </a:r>
          <a:r>
            <a:rPr lang="zh-CN" b="1" i="0" baseline="0" dirty="0" smtClean="0"/>
            <a:t>种价值观</a:t>
          </a:r>
          <a:endParaRPr lang="zh-CN" dirty="0"/>
        </a:p>
      </dgm:t>
    </dgm:pt>
    <dgm:pt modelId="{44C206EC-E470-46DE-9003-A40B04F0CFB3}" type="parTrans" cxnId="{09320014-52B9-49AF-868A-F0F5714117D1}">
      <dgm:prSet/>
      <dgm:spPr/>
      <dgm:t>
        <a:bodyPr/>
        <a:lstStyle/>
        <a:p>
          <a:endParaRPr lang="zh-CN" altLang="en-US"/>
        </a:p>
      </dgm:t>
    </dgm:pt>
    <dgm:pt modelId="{0804CA96-1304-41DE-A1CA-A005A81C04E8}" type="sibTrans" cxnId="{09320014-52B9-49AF-868A-F0F5714117D1}">
      <dgm:prSet/>
      <dgm:spPr/>
      <dgm:t>
        <a:bodyPr/>
        <a:lstStyle/>
        <a:p>
          <a:endParaRPr lang="zh-CN" altLang="en-US"/>
        </a:p>
      </dgm:t>
    </dgm:pt>
    <dgm:pt modelId="{CE82123D-AE4D-453B-A843-9AC25F8BB6D9}">
      <dgm:prSet/>
      <dgm:spPr/>
      <dgm:t>
        <a:bodyPr/>
        <a:lstStyle/>
        <a:p>
          <a:pPr rtl="0"/>
          <a:r>
            <a:rPr lang="en-US" b="1" i="0" baseline="0" dirty="0" smtClean="0"/>
            <a:t>Product</a:t>
          </a:r>
          <a:r>
            <a:rPr lang="zh-CN" b="1" i="0" baseline="0" dirty="0" smtClean="0"/>
            <a:t> </a:t>
          </a:r>
          <a:r>
            <a:rPr lang="en-US" b="1" i="0" baseline="0" dirty="0" smtClean="0"/>
            <a:t>Owner </a:t>
          </a:r>
        </a:p>
        <a:p>
          <a:pPr rtl="0"/>
          <a:r>
            <a:rPr lang="zh-CN" altLang="en-US" b="1" i="0" baseline="0" dirty="0" smtClean="0"/>
            <a:t>产品负责人</a:t>
          </a:r>
          <a:endParaRPr lang="zh-CN" dirty="0"/>
        </a:p>
      </dgm:t>
    </dgm:pt>
    <dgm:pt modelId="{0EBD2385-1281-446E-B6D6-F7EA72C45192}" type="parTrans" cxnId="{8936C899-8277-40AC-8E4C-D7576CB56CE5}">
      <dgm:prSet/>
      <dgm:spPr/>
      <dgm:t>
        <a:bodyPr/>
        <a:lstStyle/>
        <a:p>
          <a:endParaRPr lang="zh-CN" altLang="en-US"/>
        </a:p>
      </dgm:t>
    </dgm:pt>
    <dgm:pt modelId="{0EBEAD4D-22E7-466C-A653-3785100BA01D}" type="sibTrans" cxnId="{8936C899-8277-40AC-8E4C-D7576CB56CE5}">
      <dgm:prSet/>
      <dgm:spPr/>
      <dgm:t>
        <a:bodyPr/>
        <a:lstStyle/>
        <a:p>
          <a:endParaRPr lang="zh-CN" altLang="en-US"/>
        </a:p>
      </dgm:t>
    </dgm:pt>
    <dgm:pt modelId="{6C964284-EF3A-4FAE-BFEE-BC6FD4CF9712}">
      <dgm:prSet/>
      <dgm:spPr/>
      <dgm:t>
        <a:bodyPr/>
        <a:lstStyle/>
        <a:p>
          <a:pPr rtl="0"/>
          <a:r>
            <a:rPr lang="en-US" b="1" i="0" baseline="0" dirty="0" smtClean="0"/>
            <a:t>Product</a:t>
          </a:r>
          <a:r>
            <a:rPr lang="zh-CN" b="1" i="0" baseline="0" dirty="0" smtClean="0"/>
            <a:t> </a:t>
          </a:r>
          <a:r>
            <a:rPr lang="en-US" b="1" i="0" baseline="0" dirty="0" smtClean="0"/>
            <a:t>Backlog</a:t>
          </a:r>
          <a:r>
            <a:rPr lang="zh-CN" b="1" i="0" baseline="0" dirty="0" smtClean="0"/>
            <a:t> </a:t>
          </a:r>
          <a:endParaRPr lang="en-US" altLang="zh-CN" b="1" i="0" baseline="0" dirty="0" smtClean="0"/>
        </a:p>
        <a:p>
          <a:pPr rtl="0"/>
          <a:r>
            <a:rPr lang="zh-CN" b="1" i="0" baseline="0" dirty="0" smtClean="0"/>
            <a:t>产品待办事项列表</a:t>
          </a:r>
          <a:endParaRPr lang="zh-CN" dirty="0"/>
        </a:p>
      </dgm:t>
    </dgm:pt>
    <dgm:pt modelId="{6D1EEC59-56E2-45F7-812D-4309C3770192}" type="parTrans" cxnId="{5F7DEACF-3D85-460C-AF50-BB2B9106BE9A}">
      <dgm:prSet/>
      <dgm:spPr/>
      <dgm:t>
        <a:bodyPr/>
        <a:lstStyle/>
        <a:p>
          <a:endParaRPr lang="zh-CN" altLang="en-US"/>
        </a:p>
      </dgm:t>
    </dgm:pt>
    <dgm:pt modelId="{E1B37F4B-161D-488D-A4E5-DCB62C6E8A2A}" type="sibTrans" cxnId="{5F7DEACF-3D85-460C-AF50-BB2B9106BE9A}">
      <dgm:prSet/>
      <dgm:spPr/>
      <dgm:t>
        <a:bodyPr/>
        <a:lstStyle/>
        <a:p>
          <a:endParaRPr lang="zh-CN" altLang="en-US"/>
        </a:p>
      </dgm:t>
    </dgm:pt>
    <dgm:pt modelId="{9E5948C3-C87D-4918-A020-2A85DFBB3865}">
      <dgm:prSet/>
      <dgm:spPr/>
      <dgm:t>
        <a:bodyPr/>
        <a:lstStyle/>
        <a:p>
          <a:pPr rtl="0"/>
          <a:r>
            <a:rPr lang="en-US" b="1" i="0" baseline="0" dirty="0" smtClean="0"/>
            <a:t>Sprint</a:t>
          </a:r>
          <a:r>
            <a:rPr lang="zh-CN" b="1" i="0" baseline="0" dirty="0" smtClean="0"/>
            <a:t> 冲刺</a:t>
          </a:r>
          <a:endParaRPr lang="zh-CN" dirty="0"/>
        </a:p>
      </dgm:t>
    </dgm:pt>
    <dgm:pt modelId="{BB2F2517-F428-460F-936C-C77495E4417A}" type="parTrans" cxnId="{23AAFBE1-6B1E-4DCB-9D09-616CED190FA6}">
      <dgm:prSet/>
      <dgm:spPr/>
      <dgm:t>
        <a:bodyPr/>
        <a:lstStyle/>
        <a:p>
          <a:endParaRPr lang="zh-CN" altLang="en-US"/>
        </a:p>
      </dgm:t>
    </dgm:pt>
    <dgm:pt modelId="{D94E62D2-03A2-4FF9-883E-11CB74BAB0AE}" type="sibTrans" cxnId="{23AAFBE1-6B1E-4DCB-9D09-616CED190FA6}">
      <dgm:prSet/>
      <dgm:spPr/>
      <dgm:t>
        <a:bodyPr/>
        <a:lstStyle/>
        <a:p>
          <a:endParaRPr lang="zh-CN" altLang="en-US"/>
        </a:p>
      </dgm:t>
    </dgm:pt>
    <dgm:pt modelId="{31734C30-8038-4038-9751-1DD835CEC549}">
      <dgm:prSet/>
      <dgm:spPr/>
      <dgm:t>
        <a:bodyPr/>
        <a:lstStyle/>
        <a:p>
          <a:pPr rtl="0"/>
          <a:r>
            <a:rPr lang="zh-CN" b="1" i="0" baseline="0" dirty="0" smtClean="0"/>
            <a:t>承诺</a:t>
          </a:r>
          <a:endParaRPr lang="zh-CN" dirty="0"/>
        </a:p>
      </dgm:t>
    </dgm:pt>
    <dgm:pt modelId="{14DCD25C-48FF-4304-9A35-437AC63B82F2}" type="parTrans" cxnId="{AB92AC8B-4882-4FDC-9995-26403534CE5A}">
      <dgm:prSet/>
      <dgm:spPr/>
      <dgm:t>
        <a:bodyPr/>
        <a:lstStyle/>
        <a:p>
          <a:endParaRPr lang="zh-CN" altLang="en-US"/>
        </a:p>
      </dgm:t>
    </dgm:pt>
    <dgm:pt modelId="{6B354BE6-F8A3-4A67-9EFE-85397162F89F}" type="sibTrans" cxnId="{AB92AC8B-4882-4FDC-9995-26403534CE5A}">
      <dgm:prSet/>
      <dgm:spPr/>
      <dgm:t>
        <a:bodyPr/>
        <a:lstStyle/>
        <a:p>
          <a:endParaRPr lang="zh-CN" altLang="en-US"/>
        </a:p>
      </dgm:t>
    </dgm:pt>
    <dgm:pt modelId="{FAA92426-A9DD-4819-925F-C88DA739E6BC}">
      <dgm:prSet/>
      <dgm:spPr/>
      <dgm:t>
        <a:bodyPr/>
        <a:lstStyle/>
        <a:p>
          <a:pPr rtl="0"/>
          <a:r>
            <a:rPr lang="en-US" b="1" i="0" baseline="0" dirty="0" smtClean="0"/>
            <a:t>Scrum</a:t>
          </a:r>
          <a:r>
            <a:rPr lang="zh-CN" b="1" i="0" baseline="0" dirty="0" smtClean="0"/>
            <a:t> </a:t>
          </a:r>
          <a:r>
            <a:rPr lang="en-US" b="1" i="0" baseline="0" dirty="0" smtClean="0"/>
            <a:t>Master</a:t>
          </a:r>
        </a:p>
        <a:p>
          <a:pPr rtl="0"/>
          <a:r>
            <a:rPr lang="zh-CN" altLang="en-US" b="1" i="0" baseline="0" dirty="0" smtClean="0"/>
            <a:t>敏捷专家</a:t>
          </a:r>
          <a:endParaRPr lang="zh-CN" dirty="0"/>
        </a:p>
      </dgm:t>
    </dgm:pt>
    <dgm:pt modelId="{4DF4880E-6D1E-4504-AE73-668C58926864}" type="parTrans" cxnId="{90E57DEC-FAD0-46B4-83EC-D0EB32B77932}">
      <dgm:prSet/>
      <dgm:spPr/>
      <dgm:t>
        <a:bodyPr/>
        <a:lstStyle/>
        <a:p>
          <a:endParaRPr lang="zh-CN" altLang="en-US"/>
        </a:p>
      </dgm:t>
    </dgm:pt>
    <dgm:pt modelId="{6378DB63-3563-41B1-BC5B-D2A4AB676A26}" type="sibTrans" cxnId="{90E57DEC-FAD0-46B4-83EC-D0EB32B77932}">
      <dgm:prSet/>
      <dgm:spPr/>
      <dgm:t>
        <a:bodyPr/>
        <a:lstStyle/>
        <a:p>
          <a:endParaRPr lang="zh-CN" altLang="en-US"/>
        </a:p>
      </dgm:t>
    </dgm:pt>
    <dgm:pt modelId="{898256EF-A93D-43BF-9CCC-D2C1FCAA8994}">
      <dgm:prSet/>
      <dgm:spPr/>
      <dgm:t>
        <a:bodyPr/>
        <a:lstStyle/>
        <a:p>
          <a:pPr rtl="0"/>
          <a:r>
            <a:rPr lang="zh-CN" b="1" i="0" baseline="0" dirty="0" smtClean="0"/>
            <a:t> </a:t>
          </a:r>
          <a:r>
            <a:rPr lang="en-US" b="1" i="0" baseline="0" dirty="0" smtClean="0"/>
            <a:t>Dev</a:t>
          </a:r>
          <a:r>
            <a:rPr lang="zh-CN" b="1" i="0" baseline="0" dirty="0" smtClean="0"/>
            <a:t> </a:t>
          </a:r>
          <a:r>
            <a:rPr lang="en-US" b="1" i="0" baseline="0" dirty="0" smtClean="0"/>
            <a:t>Team</a:t>
          </a:r>
        </a:p>
        <a:p>
          <a:pPr rtl="0"/>
          <a:r>
            <a:rPr lang="zh-CN" altLang="en-US" b="1" i="0" baseline="0" dirty="0" smtClean="0"/>
            <a:t>开发团队</a:t>
          </a:r>
          <a:endParaRPr lang="zh-CN" dirty="0"/>
        </a:p>
      </dgm:t>
    </dgm:pt>
    <dgm:pt modelId="{9E5B4338-E09D-4760-A9F8-32F667423208}" type="parTrans" cxnId="{9A690455-A4B7-40CC-96C9-CBB5E2DF4D23}">
      <dgm:prSet/>
      <dgm:spPr/>
      <dgm:t>
        <a:bodyPr/>
        <a:lstStyle/>
        <a:p>
          <a:endParaRPr lang="zh-CN" altLang="en-US"/>
        </a:p>
      </dgm:t>
    </dgm:pt>
    <dgm:pt modelId="{37D535D4-07EE-43E5-88B7-0B3D3C031322}" type="sibTrans" cxnId="{9A690455-A4B7-40CC-96C9-CBB5E2DF4D23}">
      <dgm:prSet/>
      <dgm:spPr/>
      <dgm:t>
        <a:bodyPr/>
        <a:lstStyle/>
        <a:p>
          <a:endParaRPr lang="zh-CN" altLang="en-US"/>
        </a:p>
      </dgm:t>
    </dgm:pt>
    <dgm:pt modelId="{AA29FB45-482A-44D8-B331-AEA1D0642213}">
      <dgm:prSet/>
      <dgm:spPr/>
      <dgm:t>
        <a:bodyPr/>
        <a:lstStyle/>
        <a:p>
          <a:pPr rtl="0"/>
          <a:r>
            <a:rPr lang="en-US" b="1" i="0" baseline="0" dirty="0" smtClean="0"/>
            <a:t>Sprint</a:t>
          </a:r>
          <a:r>
            <a:rPr lang="zh-CN" b="1" i="0" baseline="0" dirty="0" smtClean="0"/>
            <a:t> </a:t>
          </a:r>
          <a:r>
            <a:rPr lang="en-US" b="1" i="0" baseline="0" dirty="0" smtClean="0"/>
            <a:t>Backlog</a:t>
          </a:r>
          <a:r>
            <a:rPr lang="zh-CN" b="1" i="0" baseline="0" dirty="0" smtClean="0"/>
            <a:t> </a:t>
          </a:r>
          <a:endParaRPr lang="en-US" altLang="zh-CN" b="1" i="0" baseline="0" dirty="0" smtClean="0"/>
        </a:p>
        <a:p>
          <a:pPr rtl="0"/>
          <a:r>
            <a:rPr lang="zh-CN" b="1" i="0" baseline="0" dirty="0" smtClean="0"/>
            <a:t>迭代待办事项列表</a:t>
          </a:r>
          <a:endParaRPr lang="zh-CN" dirty="0"/>
        </a:p>
      </dgm:t>
    </dgm:pt>
    <dgm:pt modelId="{C67B2199-8C51-4396-A946-B6A42C0A2648}" type="parTrans" cxnId="{A19A91FE-E5E6-4BF2-8E04-E91468791F35}">
      <dgm:prSet/>
      <dgm:spPr/>
      <dgm:t>
        <a:bodyPr/>
        <a:lstStyle/>
        <a:p>
          <a:endParaRPr lang="zh-CN" altLang="en-US"/>
        </a:p>
      </dgm:t>
    </dgm:pt>
    <dgm:pt modelId="{E619F2FE-036F-4A20-8EAA-BABED6DAEA61}" type="sibTrans" cxnId="{A19A91FE-E5E6-4BF2-8E04-E91468791F35}">
      <dgm:prSet/>
      <dgm:spPr/>
      <dgm:t>
        <a:bodyPr/>
        <a:lstStyle/>
        <a:p>
          <a:endParaRPr lang="zh-CN" altLang="en-US"/>
        </a:p>
      </dgm:t>
    </dgm:pt>
    <dgm:pt modelId="{E606FB9E-9A53-40EF-845B-0EBD3342308C}">
      <dgm:prSet/>
      <dgm:spPr/>
      <dgm:t>
        <a:bodyPr/>
        <a:lstStyle/>
        <a:p>
          <a:pPr rtl="0"/>
          <a:r>
            <a:rPr lang="en-US" b="1" i="0" baseline="0" dirty="0" smtClean="0"/>
            <a:t>Product</a:t>
          </a:r>
          <a:r>
            <a:rPr lang="zh-CN" b="1" i="0" baseline="0" dirty="0" smtClean="0"/>
            <a:t> </a:t>
          </a:r>
          <a:r>
            <a:rPr lang="en-US" b="1" i="0" baseline="0" dirty="0" smtClean="0"/>
            <a:t>Increment</a:t>
          </a:r>
          <a:r>
            <a:rPr lang="zh-CN" b="1" i="0" baseline="0" dirty="0" smtClean="0"/>
            <a:t> </a:t>
          </a:r>
          <a:endParaRPr lang="en-US" altLang="zh-CN" b="1" i="0" baseline="0" dirty="0" smtClean="0"/>
        </a:p>
        <a:p>
          <a:pPr rtl="0"/>
          <a:r>
            <a:rPr lang="zh-CN" b="1" i="0" baseline="0" dirty="0" smtClean="0"/>
            <a:t>产品增量</a:t>
          </a:r>
          <a:endParaRPr lang="zh-CN" dirty="0"/>
        </a:p>
      </dgm:t>
    </dgm:pt>
    <dgm:pt modelId="{7E00E6ED-078A-4425-8018-6B815070E222}" type="parTrans" cxnId="{D7ECF139-C5E1-40A5-8B65-BC4E6A4BBC1C}">
      <dgm:prSet/>
      <dgm:spPr/>
      <dgm:t>
        <a:bodyPr/>
        <a:lstStyle/>
        <a:p>
          <a:endParaRPr lang="zh-CN" altLang="en-US"/>
        </a:p>
      </dgm:t>
    </dgm:pt>
    <dgm:pt modelId="{14E2FBD6-5DC5-4DEC-AF57-8A250C5FD518}" type="sibTrans" cxnId="{D7ECF139-C5E1-40A5-8B65-BC4E6A4BBC1C}">
      <dgm:prSet/>
      <dgm:spPr/>
      <dgm:t>
        <a:bodyPr/>
        <a:lstStyle/>
        <a:p>
          <a:endParaRPr lang="zh-CN" altLang="en-US"/>
        </a:p>
      </dgm:t>
    </dgm:pt>
    <dgm:pt modelId="{0639370D-09FD-4477-8464-0E31C508711D}">
      <dgm:prSet/>
      <dgm:spPr/>
      <dgm:t>
        <a:bodyPr/>
        <a:lstStyle/>
        <a:p>
          <a:pPr rtl="0"/>
          <a:r>
            <a:rPr lang="en-US" b="1" i="0" baseline="0" dirty="0" smtClean="0"/>
            <a:t>Sprint</a:t>
          </a:r>
          <a:r>
            <a:rPr lang="zh-CN" b="1" i="0" baseline="0" dirty="0" smtClean="0"/>
            <a:t> 计划会</a:t>
          </a:r>
          <a:endParaRPr lang="zh-CN" dirty="0"/>
        </a:p>
      </dgm:t>
    </dgm:pt>
    <dgm:pt modelId="{C88ECE49-2004-496A-B9F7-0A12967C41F0}" type="parTrans" cxnId="{B9D094EC-9328-4AD2-873B-F00EAEE2E440}">
      <dgm:prSet/>
      <dgm:spPr/>
      <dgm:t>
        <a:bodyPr/>
        <a:lstStyle/>
        <a:p>
          <a:endParaRPr lang="zh-CN" altLang="en-US"/>
        </a:p>
      </dgm:t>
    </dgm:pt>
    <dgm:pt modelId="{020DE784-5BD4-4512-84DF-3429CCDE3F03}" type="sibTrans" cxnId="{B9D094EC-9328-4AD2-873B-F00EAEE2E440}">
      <dgm:prSet/>
      <dgm:spPr/>
      <dgm:t>
        <a:bodyPr/>
        <a:lstStyle/>
        <a:p>
          <a:endParaRPr lang="zh-CN" altLang="en-US"/>
        </a:p>
      </dgm:t>
    </dgm:pt>
    <dgm:pt modelId="{59420BAF-C937-4AA3-8ABA-CFBDCB27FDAE}">
      <dgm:prSet/>
      <dgm:spPr/>
      <dgm:t>
        <a:bodyPr/>
        <a:lstStyle/>
        <a:p>
          <a:pPr rtl="0"/>
          <a:r>
            <a:rPr lang="zh-CN" b="1" i="0" baseline="0" dirty="0" smtClean="0"/>
            <a:t>每日站会</a:t>
          </a:r>
          <a:endParaRPr lang="zh-CN" dirty="0"/>
        </a:p>
      </dgm:t>
    </dgm:pt>
    <dgm:pt modelId="{2F2B86AC-823F-4F82-A87B-33B8D2166995}" type="parTrans" cxnId="{69A9302F-0CC8-4B47-AC7F-CF9218F6127D}">
      <dgm:prSet/>
      <dgm:spPr/>
      <dgm:t>
        <a:bodyPr/>
        <a:lstStyle/>
        <a:p>
          <a:endParaRPr lang="zh-CN" altLang="en-US"/>
        </a:p>
      </dgm:t>
    </dgm:pt>
    <dgm:pt modelId="{A86BF80C-9EBB-4BB3-8380-34B5787FEC5F}" type="sibTrans" cxnId="{69A9302F-0CC8-4B47-AC7F-CF9218F6127D}">
      <dgm:prSet/>
      <dgm:spPr/>
      <dgm:t>
        <a:bodyPr/>
        <a:lstStyle/>
        <a:p>
          <a:endParaRPr lang="zh-CN" altLang="en-US"/>
        </a:p>
      </dgm:t>
    </dgm:pt>
    <dgm:pt modelId="{70BF40D5-DF51-4F05-9B64-7925C0E48B96}">
      <dgm:prSet/>
      <dgm:spPr/>
      <dgm:t>
        <a:bodyPr/>
        <a:lstStyle/>
        <a:p>
          <a:pPr rtl="0"/>
          <a:r>
            <a:rPr lang="en-US" b="1" i="0" baseline="0" dirty="0" smtClean="0"/>
            <a:t>Sprint</a:t>
          </a:r>
          <a:r>
            <a:rPr lang="zh-CN" b="1" i="0" baseline="0" dirty="0" smtClean="0"/>
            <a:t>评审会</a:t>
          </a:r>
          <a:endParaRPr lang="zh-CN" dirty="0"/>
        </a:p>
      </dgm:t>
    </dgm:pt>
    <dgm:pt modelId="{8F1A63CD-413F-49BD-B652-C620A0028748}" type="parTrans" cxnId="{256DAA39-9F09-4624-92C4-03C87BF2E4B7}">
      <dgm:prSet/>
      <dgm:spPr/>
      <dgm:t>
        <a:bodyPr/>
        <a:lstStyle/>
        <a:p>
          <a:endParaRPr lang="zh-CN" altLang="en-US"/>
        </a:p>
      </dgm:t>
    </dgm:pt>
    <dgm:pt modelId="{48C927EC-E300-416A-A550-50371DE71282}" type="sibTrans" cxnId="{256DAA39-9F09-4624-92C4-03C87BF2E4B7}">
      <dgm:prSet/>
      <dgm:spPr/>
      <dgm:t>
        <a:bodyPr/>
        <a:lstStyle/>
        <a:p>
          <a:endParaRPr lang="zh-CN" altLang="en-US"/>
        </a:p>
      </dgm:t>
    </dgm:pt>
    <dgm:pt modelId="{E9773605-0A2D-44D4-95D3-D8AC034E5919}">
      <dgm:prSet/>
      <dgm:spPr/>
      <dgm:t>
        <a:bodyPr/>
        <a:lstStyle/>
        <a:p>
          <a:pPr rtl="0"/>
          <a:r>
            <a:rPr lang="en-US" b="1" i="0" baseline="0" dirty="0" smtClean="0"/>
            <a:t>Spring</a:t>
          </a:r>
          <a:r>
            <a:rPr lang="zh-CN" b="1" i="0" baseline="0" dirty="0" smtClean="0"/>
            <a:t>回顾会</a:t>
          </a:r>
          <a:endParaRPr lang="zh-CN" dirty="0"/>
        </a:p>
      </dgm:t>
    </dgm:pt>
    <dgm:pt modelId="{295BD0F4-F1AC-4D8D-94CC-32895D77D2CE}" type="parTrans" cxnId="{BD5F1C8F-D593-4564-B7F3-58B463AB220D}">
      <dgm:prSet/>
      <dgm:spPr/>
      <dgm:t>
        <a:bodyPr/>
        <a:lstStyle/>
        <a:p>
          <a:endParaRPr lang="zh-CN" altLang="en-US"/>
        </a:p>
      </dgm:t>
    </dgm:pt>
    <dgm:pt modelId="{0434C44D-5BB5-44AB-8AA0-D347A21F6279}" type="sibTrans" cxnId="{BD5F1C8F-D593-4564-B7F3-58B463AB220D}">
      <dgm:prSet/>
      <dgm:spPr/>
      <dgm:t>
        <a:bodyPr/>
        <a:lstStyle/>
        <a:p>
          <a:endParaRPr lang="zh-CN" altLang="en-US"/>
        </a:p>
      </dgm:t>
    </dgm:pt>
    <dgm:pt modelId="{AB86095C-8499-4166-92D3-FF38CF19C9F6}">
      <dgm:prSet/>
      <dgm:spPr/>
      <dgm:t>
        <a:bodyPr/>
        <a:lstStyle/>
        <a:p>
          <a:pPr rtl="0"/>
          <a:r>
            <a:rPr lang="zh-CN" b="1" i="0" baseline="0" dirty="0" smtClean="0"/>
            <a:t>勇气</a:t>
          </a:r>
          <a:endParaRPr lang="zh-CN" dirty="0"/>
        </a:p>
      </dgm:t>
    </dgm:pt>
    <dgm:pt modelId="{B1870D05-2FC3-4D29-B1D9-B855DF6D96CD}" type="parTrans" cxnId="{DC1736EB-0673-4821-8BE6-1D3B4416923B}">
      <dgm:prSet/>
      <dgm:spPr/>
      <dgm:t>
        <a:bodyPr/>
        <a:lstStyle/>
        <a:p>
          <a:endParaRPr lang="zh-CN" altLang="en-US"/>
        </a:p>
      </dgm:t>
    </dgm:pt>
    <dgm:pt modelId="{22D991D2-2AD9-47CB-AB17-403196A9514E}" type="sibTrans" cxnId="{DC1736EB-0673-4821-8BE6-1D3B4416923B}">
      <dgm:prSet/>
      <dgm:spPr/>
      <dgm:t>
        <a:bodyPr/>
        <a:lstStyle/>
        <a:p>
          <a:endParaRPr lang="zh-CN" altLang="en-US"/>
        </a:p>
      </dgm:t>
    </dgm:pt>
    <dgm:pt modelId="{4211F6A0-0D8D-48F0-AECC-F51A326A76DC}">
      <dgm:prSet/>
      <dgm:spPr/>
      <dgm:t>
        <a:bodyPr/>
        <a:lstStyle/>
        <a:p>
          <a:pPr rtl="0"/>
          <a:r>
            <a:rPr lang="zh-CN" b="1" i="0" baseline="0" dirty="0" smtClean="0"/>
            <a:t>专注</a:t>
          </a:r>
          <a:endParaRPr lang="zh-CN" dirty="0"/>
        </a:p>
      </dgm:t>
    </dgm:pt>
    <dgm:pt modelId="{82B2ACF2-522F-4FDE-A069-BCE93E87B2FB}" type="parTrans" cxnId="{054C2970-FA49-418C-8D8B-840DE53BB942}">
      <dgm:prSet/>
      <dgm:spPr/>
      <dgm:t>
        <a:bodyPr/>
        <a:lstStyle/>
        <a:p>
          <a:endParaRPr lang="zh-CN" altLang="en-US"/>
        </a:p>
      </dgm:t>
    </dgm:pt>
    <dgm:pt modelId="{8C6BE448-67CA-4920-8316-F308AB9E36A8}" type="sibTrans" cxnId="{054C2970-FA49-418C-8D8B-840DE53BB942}">
      <dgm:prSet/>
      <dgm:spPr/>
      <dgm:t>
        <a:bodyPr/>
        <a:lstStyle/>
        <a:p>
          <a:endParaRPr lang="zh-CN" altLang="en-US"/>
        </a:p>
      </dgm:t>
    </dgm:pt>
    <dgm:pt modelId="{CF208513-8604-454F-88F1-E948F25B5066}">
      <dgm:prSet/>
      <dgm:spPr/>
      <dgm:t>
        <a:bodyPr/>
        <a:lstStyle/>
        <a:p>
          <a:pPr rtl="0"/>
          <a:r>
            <a:rPr lang="zh-CN" b="1" i="0" baseline="0" dirty="0" smtClean="0"/>
            <a:t>开放</a:t>
          </a:r>
          <a:endParaRPr lang="zh-CN" dirty="0"/>
        </a:p>
      </dgm:t>
    </dgm:pt>
    <dgm:pt modelId="{9546F65C-0722-4FA7-A713-D6D18BA03EF4}" type="parTrans" cxnId="{21B8EED7-2B2A-4333-87EA-E77C228D01CE}">
      <dgm:prSet/>
      <dgm:spPr/>
      <dgm:t>
        <a:bodyPr/>
        <a:lstStyle/>
        <a:p>
          <a:endParaRPr lang="zh-CN" altLang="en-US"/>
        </a:p>
      </dgm:t>
    </dgm:pt>
    <dgm:pt modelId="{97EBF4EC-C24A-4B19-A4DF-946F26492455}" type="sibTrans" cxnId="{21B8EED7-2B2A-4333-87EA-E77C228D01CE}">
      <dgm:prSet/>
      <dgm:spPr/>
      <dgm:t>
        <a:bodyPr/>
        <a:lstStyle/>
        <a:p>
          <a:endParaRPr lang="zh-CN" altLang="en-US"/>
        </a:p>
      </dgm:t>
    </dgm:pt>
    <dgm:pt modelId="{A3A2277E-5C2E-44C6-9362-1F7BDAC38BCE}">
      <dgm:prSet/>
      <dgm:spPr/>
      <dgm:t>
        <a:bodyPr/>
        <a:lstStyle/>
        <a:p>
          <a:pPr rtl="0"/>
          <a:r>
            <a:rPr lang="zh-CN" b="1" i="0" baseline="0" smtClean="0"/>
            <a:t>尊重</a:t>
          </a:r>
          <a:endParaRPr lang="zh-CN" dirty="0"/>
        </a:p>
      </dgm:t>
    </dgm:pt>
    <dgm:pt modelId="{9D580A9F-F5F7-4D52-B229-E9A85C4219F9}" type="parTrans" cxnId="{3B3FD763-28ED-4205-9CDE-989BD966DB91}">
      <dgm:prSet/>
      <dgm:spPr/>
      <dgm:t>
        <a:bodyPr/>
        <a:lstStyle/>
        <a:p>
          <a:endParaRPr lang="zh-CN" altLang="en-US"/>
        </a:p>
      </dgm:t>
    </dgm:pt>
    <dgm:pt modelId="{1EA0BD15-ADF7-4A7A-9A3E-0D963E548494}" type="sibTrans" cxnId="{3B3FD763-28ED-4205-9CDE-989BD966DB91}">
      <dgm:prSet/>
      <dgm:spPr/>
      <dgm:t>
        <a:bodyPr/>
        <a:lstStyle/>
        <a:p>
          <a:endParaRPr lang="zh-CN" altLang="en-US"/>
        </a:p>
      </dgm:t>
    </dgm:pt>
    <dgm:pt modelId="{5CCF3922-B118-48E7-BBD3-5E9202F77BE3}" type="pres">
      <dgm:prSet presAssocID="{E83B8911-3C18-47B5-9668-102FB5FC88E0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6C54966-D5A9-462D-BE29-51565F85B1A8}" type="pres">
      <dgm:prSet presAssocID="{0AAD6190-9E22-4538-A1D9-9160DA232486}" presName="compNode" presStyleCnt="0"/>
      <dgm:spPr/>
    </dgm:pt>
    <dgm:pt modelId="{33A9751A-9545-4B89-B1FD-B101595BC669}" type="pres">
      <dgm:prSet presAssocID="{0AAD6190-9E22-4538-A1D9-9160DA232486}" presName="aNode" presStyleLbl="bgShp" presStyleIdx="0" presStyleCnt="4"/>
      <dgm:spPr/>
      <dgm:t>
        <a:bodyPr/>
        <a:lstStyle/>
        <a:p>
          <a:endParaRPr lang="zh-CN" altLang="en-US"/>
        </a:p>
      </dgm:t>
    </dgm:pt>
    <dgm:pt modelId="{2BB7B963-9776-4E6F-94BA-686CAF0C921F}" type="pres">
      <dgm:prSet presAssocID="{0AAD6190-9E22-4538-A1D9-9160DA232486}" presName="textNode" presStyleLbl="bgShp" presStyleIdx="0" presStyleCnt="4"/>
      <dgm:spPr/>
      <dgm:t>
        <a:bodyPr/>
        <a:lstStyle/>
        <a:p>
          <a:endParaRPr lang="zh-CN" altLang="en-US"/>
        </a:p>
      </dgm:t>
    </dgm:pt>
    <dgm:pt modelId="{9823E401-E1F2-4125-8E7A-20D971CD4E97}" type="pres">
      <dgm:prSet presAssocID="{0AAD6190-9E22-4538-A1D9-9160DA232486}" presName="compChildNode" presStyleCnt="0"/>
      <dgm:spPr/>
    </dgm:pt>
    <dgm:pt modelId="{B092BDD5-44F4-4226-A897-0E35C199AE2C}" type="pres">
      <dgm:prSet presAssocID="{0AAD6190-9E22-4538-A1D9-9160DA232486}" presName="theInnerList" presStyleCnt="0"/>
      <dgm:spPr/>
    </dgm:pt>
    <dgm:pt modelId="{8D27715A-EDBE-4E69-AA2C-72D011706CE5}" type="pres">
      <dgm:prSet presAssocID="{CE82123D-AE4D-453B-A843-9AC25F8BB6D9}" presName="child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3542CB-64EB-4C8F-9F99-78385F60B86B}" type="pres">
      <dgm:prSet presAssocID="{CE82123D-AE4D-453B-A843-9AC25F8BB6D9}" presName="aSpace2" presStyleCnt="0"/>
      <dgm:spPr/>
    </dgm:pt>
    <dgm:pt modelId="{2A665994-1E0B-4E51-AF05-0DD49E51C356}" type="pres">
      <dgm:prSet presAssocID="{FAA92426-A9DD-4819-925F-C88DA739E6BC}" presName="child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F8C59-AD9D-409A-B0A1-5A0DD7A9AA43}" type="pres">
      <dgm:prSet presAssocID="{FAA92426-A9DD-4819-925F-C88DA739E6BC}" presName="aSpace2" presStyleCnt="0"/>
      <dgm:spPr/>
    </dgm:pt>
    <dgm:pt modelId="{5D62E5B3-2F5F-49C3-B1E6-5B2890713AF9}" type="pres">
      <dgm:prSet presAssocID="{898256EF-A93D-43BF-9CCC-D2C1FCAA8994}" presName="child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9C4199-FF97-44D3-9923-5BFE10A02718}" type="pres">
      <dgm:prSet presAssocID="{0AAD6190-9E22-4538-A1D9-9160DA232486}" presName="aSpace" presStyleCnt="0"/>
      <dgm:spPr/>
    </dgm:pt>
    <dgm:pt modelId="{D16E7E5C-065A-4C6B-8B81-459FC8688B9B}" type="pres">
      <dgm:prSet presAssocID="{CA4EFD23-8723-4154-92EA-BB0F819B55AA}" presName="compNode" presStyleCnt="0"/>
      <dgm:spPr/>
    </dgm:pt>
    <dgm:pt modelId="{B325E077-94C5-499E-ABB5-FA118531BE88}" type="pres">
      <dgm:prSet presAssocID="{CA4EFD23-8723-4154-92EA-BB0F819B55AA}" presName="aNode" presStyleLbl="bgShp" presStyleIdx="1" presStyleCnt="4"/>
      <dgm:spPr/>
      <dgm:t>
        <a:bodyPr/>
        <a:lstStyle/>
        <a:p>
          <a:endParaRPr lang="zh-CN" altLang="en-US"/>
        </a:p>
      </dgm:t>
    </dgm:pt>
    <dgm:pt modelId="{989584CF-6D95-45DA-8B97-C5286BF921F5}" type="pres">
      <dgm:prSet presAssocID="{CA4EFD23-8723-4154-92EA-BB0F819B55AA}" presName="textNode" presStyleLbl="bgShp" presStyleIdx="1" presStyleCnt="4"/>
      <dgm:spPr/>
      <dgm:t>
        <a:bodyPr/>
        <a:lstStyle/>
        <a:p>
          <a:endParaRPr lang="zh-CN" altLang="en-US"/>
        </a:p>
      </dgm:t>
    </dgm:pt>
    <dgm:pt modelId="{668A9715-8F2B-4AE8-AD22-8ED909904F34}" type="pres">
      <dgm:prSet presAssocID="{CA4EFD23-8723-4154-92EA-BB0F819B55AA}" presName="compChildNode" presStyleCnt="0"/>
      <dgm:spPr/>
    </dgm:pt>
    <dgm:pt modelId="{6E9B6480-F5D7-4D4B-A15B-8C1D3DFC83C8}" type="pres">
      <dgm:prSet presAssocID="{CA4EFD23-8723-4154-92EA-BB0F819B55AA}" presName="theInnerList" presStyleCnt="0"/>
      <dgm:spPr/>
    </dgm:pt>
    <dgm:pt modelId="{02B9C0BD-5BAE-4406-9D1C-6C3C9BA53403}" type="pres">
      <dgm:prSet presAssocID="{6C964284-EF3A-4FAE-BFEE-BC6FD4CF9712}" presName="child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742718-3073-4345-9571-AAD4782B4D15}" type="pres">
      <dgm:prSet presAssocID="{6C964284-EF3A-4FAE-BFEE-BC6FD4CF9712}" presName="aSpace2" presStyleCnt="0"/>
      <dgm:spPr/>
    </dgm:pt>
    <dgm:pt modelId="{39B5B788-5633-4F3A-897D-7DD6C4B93D00}" type="pres">
      <dgm:prSet presAssocID="{AA29FB45-482A-44D8-B331-AEA1D0642213}" presName="child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AC8205-306F-46B3-8CFA-26B7AF69EA72}" type="pres">
      <dgm:prSet presAssocID="{AA29FB45-482A-44D8-B331-AEA1D0642213}" presName="aSpace2" presStyleCnt="0"/>
      <dgm:spPr/>
    </dgm:pt>
    <dgm:pt modelId="{FAEB8325-54B2-44C5-9E0B-7047BB9B4953}" type="pres">
      <dgm:prSet presAssocID="{E606FB9E-9A53-40EF-845B-0EBD3342308C}" presName="child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CFF4E-9AB5-47D1-8CD9-BB394276E828}" type="pres">
      <dgm:prSet presAssocID="{CA4EFD23-8723-4154-92EA-BB0F819B55AA}" presName="aSpace" presStyleCnt="0"/>
      <dgm:spPr/>
    </dgm:pt>
    <dgm:pt modelId="{0506F9DA-9543-4577-B7E7-B30BA88B3BC8}" type="pres">
      <dgm:prSet presAssocID="{825104EA-877B-45C0-B02C-5E5CEF9B6139}" presName="compNode" presStyleCnt="0"/>
      <dgm:spPr/>
    </dgm:pt>
    <dgm:pt modelId="{658E64AC-5174-4240-8A79-6C276D1952F7}" type="pres">
      <dgm:prSet presAssocID="{825104EA-877B-45C0-B02C-5E5CEF9B6139}" presName="aNode" presStyleLbl="bgShp" presStyleIdx="2" presStyleCnt="4"/>
      <dgm:spPr/>
      <dgm:t>
        <a:bodyPr/>
        <a:lstStyle/>
        <a:p>
          <a:endParaRPr lang="zh-CN" altLang="en-US"/>
        </a:p>
      </dgm:t>
    </dgm:pt>
    <dgm:pt modelId="{BA64F52A-EDCD-4C37-8073-C2E334CB85A5}" type="pres">
      <dgm:prSet presAssocID="{825104EA-877B-45C0-B02C-5E5CEF9B6139}" presName="textNode" presStyleLbl="bgShp" presStyleIdx="2" presStyleCnt="4"/>
      <dgm:spPr/>
      <dgm:t>
        <a:bodyPr/>
        <a:lstStyle/>
        <a:p>
          <a:endParaRPr lang="zh-CN" altLang="en-US"/>
        </a:p>
      </dgm:t>
    </dgm:pt>
    <dgm:pt modelId="{380692CF-37B3-4D56-BB3A-7678625B22F8}" type="pres">
      <dgm:prSet presAssocID="{825104EA-877B-45C0-B02C-5E5CEF9B6139}" presName="compChildNode" presStyleCnt="0"/>
      <dgm:spPr/>
    </dgm:pt>
    <dgm:pt modelId="{66BDE201-3858-4C04-ABE0-5A68411016DE}" type="pres">
      <dgm:prSet presAssocID="{825104EA-877B-45C0-B02C-5E5CEF9B6139}" presName="theInnerList" presStyleCnt="0"/>
      <dgm:spPr/>
    </dgm:pt>
    <dgm:pt modelId="{E4E90E3B-3B9C-4A9E-AB14-C8A438DFFC60}" type="pres">
      <dgm:prSet presAssocID="{9E5948C3-C87D-4918-A020-2A85DFBB3865}" presName="child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E4014A-B5D9-425F-A2DA-18531164DDD1}" type="pres">
      <dgm:prSet presAssocID="{9E5948C3-C87D-4918-A020-2A85DFBB3865}" presName="aSpace2" presStyleCnt="0"/>
      <dgm:spPr/>
    </dgm:pt>
    <dgm:pt modelId="{A124D0A6-DBB9-438D-9A3D-1DFC1CFC1352}" type="pres">
      <dgm:prSet presAssocID="{0639370D-09FD-4477-8464-0E31C508711D}" presName="child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6CBF1C-B9E2-4741-A714-3C91000FE35B}" type="pres">
      <dgm:prSet presAssocID="{0639370D-09FD-4477-8464-0E31C508711D}" presName="aSpace2" presStyleCnt="0"/>
      <dgm:spPr/>
    </dgm:pt>
    <dgm:pt modelId="{63D329DE-84BD-402A-85A2-7F2FE4AFC624}" type="pres">
      <dgm:prSet presAssocID="{59420BAF-C937-4AA3-8ABA-CFBDCB27FDAE}" presName="child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57988E-3765-423C-8284-80F6F1B210C3}" type="pres">
      <dgm:prSet presAssocID="{59420BAF-C937-4AA3-8ABA-CFBDCB27FDAE}" presName="aSpace2" presStyleCnt="0"/>
      <dgm:spPr/>
    </dgm:pt>
    <dgm:pt modelId="{365F11FD-39F6-4230-8DC0-0051F3EEBD1B}" type="pres">
      <dgm:prSet presAssocID="{70BF40D5-DF51-4F05-9B64-7925C0E48B96}" presName="child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63C26AB-8F0D-4170-8628-A3E4BCCEA8B5}" type="pres">
      <dgm:prSet presAssocID="{70BF40D5-DF51-4F05-9B64-7925C0E48B96}" presName="aSpace2" presStyleCnt="0"/>
      <dgm:spPr/>
    </dgm:pt>
    <dgm:pt modelId="{AAEE6D83-1131-4320-BE60-31557E50A1BC}" type="pres">
      <dgm:prSet presAssocID="{E9773605-0A2D-44D4-95D3-D8AC034E5919}" presName="child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D89380-8A60-483B-8B20-B7EFB5FFB8F7}" type="pres">
      <dgm:prSet presAssocID="{825104EA-877B-45C0-B02C-5E5CEF9B6139}" presName="aSpace" presStyleCnt="0"/>
      <dgm:spPr/>
    </dgm:pt>
    <dgm:pt modelId="{F5DE3FCB-1679-46D9-8C6A-D3D0C0F58BC2}" type="pres">
      <dgm:prSet presAssocID="{0824B1E1-D476-41FD-879B-C2D8EE59AB44}" presName="compNode" presStyleCnt="0"/>
      <dgm:spPr/>
    </dgm:pt>
    <dgm:pt modelId="{DC795D8E-FB13-459D-8AB4-25FCA5F83BEC}" type="pres">
      <dgm:prSet presAssocID="{0824B1E1-D476-41FD-879B-C2D8EE59AB44}" presName="aNode" presStyleLbl="bgShp" presStyleIdx="3" presStyleCnt="4"/>
      <dgm:spPr/>
      <dgm:t>
        <a:bodyPr/>
        <a:lstStyle/>
        <a:p>
          <a:endParaRPr lang="zh-CN" altLang="en-US"/>
        </a:p>
      </dgm:t>
    </dgm:pt>
    <dgm:pt modelId="{0512F2AC-74E5-456E-B277-1C8645341E11}" type="pres">
      <dgm:prSet presAssocID="{0824B1E1-D476-41FD-879B-C2D8EE59AB44}" presName="textNode" presStyleLbl="bgShp" presStyleIdx="3" presStyleCnt="4"/>
      <dgm:spPr/>
      <dgm:t>
        <a:bodyPr/>
        <a:lstStyle/>
        <a:p>
          <a:endParaRPr lang="zh-CN" altLang="en-US"/>
        </a:p>
      </dgm:t>
    </dgm:pt>
    <dgm:pt modelId="{783B141D-9206-43E3-A1E0-BFFF42AB6092}" type="pres">
      <dgm:prSet presAssocID="{0824B1E1-D476-41FD-879B-C2D8EE59AB44}" presName="compChildNode" presStyleCnt="0"/>
      <dgm:spPr/>
    </dgm:pt>
    <dgm:pt modelId="{69288D37-3A21-4DE4-9FAA-77596797D808}" type="pres">
      <dgm:prSet presAssocID="{0824B1E1-D476-41FD-879B-C2D8EE59AB44}" presName="theInnerList" presStyleCnt="0"/>
      <dgm:spPr/>
    </dgm:pt>
    <dgm:pt modelId="{C1AA6B42-A385-48DC-BB93-59D8A07A5E92}" type="pres">
      <dgm:prSet presAssocID="{31734C30-8038-4038-9751-1DD835CEC549}" presName="child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EBE0C3-0E03-4A61-BCA0-30E0D9001F2D}" type="pres">
      <dgm:prSet presAssocID="{31734C30-8038-4038-9751-1DD835CEC549}" presName="aSpace2" presStyleCnt="0"/>
      <dgm:spPr/>
    </dgm:pt>
    <dgm:pt modelId="{6BBC3283-79EA-4D2E-84E0-C594E1920386}" type="pres">
      <dgm:prSet presAssocID="{AB86095C-8499-4166-92D3-FF38CF19C9F6}" presName="child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B8C8FA-F746-4E6B-8854-0D530369BA39}" type="pres">
      <dgm:prSet presAssocID="{AB86095C-8499-4166-92D3-FF38CF19C9F6}" presName="aSpace2" presStyleCnt="0"/>
      <dgm:spPr/>
    </dgm:pt>
    <dgm:pt modelId="{12D61F5C-394C-46DE-B08C-D17A1AA9EC89}" type="pres">
      <dgm:prSet presAssocID="{4211F6A0-0D8D-48F0-AECC-F51A326A76DC}" presName="child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460E5F-A0FB-46F5-A461-A596365A7F3E}" type="pres">
      <dgm:prSet presAssocID="{4211F6A0-0D8D-48F0-AECC-F51A326A76DC}" presName="aSpace2" presStyleCnt="0"/>
      <dgm:spPr/>
    </dgm:pt>
    <dgm:pt modelId="{D7AE58A5-6980-408C-A5F1-A635B834F899}" type="pres">
      <dgm:prSet presAssocID="{CF208513-8604-454F-88F1-E948F25B5066}" presName="child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49A66F-C673-48FC-927A-BBDF91A602C6}" type="pres">
      <dgm:prSet presAssocID="{CF208513-8604-454F-88F1-E948F25B5066}" presName="aSpace2" presStyleCnt="0"/>
      <dgm:spPr/>
    </dgm:pt>
    <dgm:pt modelId="{81C5E771-3249-451D-B6A4-A5BD686F957D}" type="pres">
      <dgm:prSet presAssocID="{A3A2277E-5C2E-44C6-9362-1F7BDAC38BCE}" presName="child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B3FD763-28ED-4205-9CDE-989BD966DB91}" srcId="{0824B1E1-D476-41FD-879B-C2D8EE59AB44}" destId="{A3A2277E-5C2E-44C6-9362-1F7BDAC38BCE}" srcOrd="4" destOrd="0" parTransId="{9D580A9F-F5F7-4D52-B229-E9A85C4219F9}" sibTransId="{1EA0BD15-ADF7-4A7A-9A3E-0D963E548494}"/>
    <dgm:cxn modelId="{CDB00481-B359-4045-9890-EF36BF164575}" type="presOf" srcId="{E606FB9E-9A53-40EF-845B-0EBD3342308C}" destId="{FAEB8325-54B2-44C5-9E0B-7047BB9B4953}" srcOrd="0" destOrd="0" presId="urn:microsoft.com/office/officeart/2005/8/layout/lProcess2"/>
    <dgm:cxn modelId="{1C434BA6-AD68-47FF-99E5-04E88F52182C}" type="presOf" srcId="{0AAD6190-9E22-4538-A1D9-9160DA232486}" destId="{2BB7B963-9776-4E6F-94BA-686CAF0C921F}" srcOrd="1" destOrd="0" presId="urn:microsoft.com/office/officeart/2005/8/layout/lProcess2"/>
    <dgm:cxn modelId="{D7ECF139-C5E1-40A5-8B65-BC4E6A4BBC1C}" srcId="{CA4EFD23-8723-4154-92EA-BB0F819B55AA}" destId="{E606FB9E-9A53-40EF-845B-0EBD3342308C}" srcOrd="2" destOrd="0" parTransId="{7E00E6ED-078A-4425-8018-6B815070E222}" sibTransId="{14E2FBD6-5DC5-4DEC-AF57-8A250C5FD518}"/>
    <dgm:cxn modelId="{93620593-1155-4E98-93AE-1C9A2A7B298B}" type="presOf" srcId="{825104EA-877B-45C0-B02C-5E5CEF9B6139}" destId="{BA64F52A-EDCD-4C37-8073-C2E334CB85A5}" srcOrd="1" destOrd="0" presId="urn:microsoft.com/office/officeart/2005/8/layout/lProcess2"/>
    <dgm:cxn modelId="{C423B238-EA13-496B-8B25-F219BCEFA4E9}" type="presOf" srcId="{9E5948C3-C87D-4918-A020-2A85DFBB3865}" destId="{E4E90E3B-3B9C-4A9E-AB14-C8A438DFFC60}" srcOrd="0" destOrd="0" presId="urn:microsoft.com/office/officeart/2005/8/layout/lProcess2"/>
    <dgm:cxn modelId="{A1D6928C-7EEA-4B65-9AEE-8738278B181A}" type="presOf" srcId="{0824B1E1-D476-41FD-879B-C2D8EE59AB44}" destId="{DC795D8E-FB13-459D-8AB4-25FCA5F83BEC}" srcOrd="0" destOrd="0" presId="urn:microsoft.com/office/officeart/2005/8/layout/lProcess2"/>
    <dgm:cxn modelId="{054C2970-FA49-418C-8D8B-840DE53BB942}" srcId="{0824B1E1-D476-41FD-879B-C2D8EE59AB44}" destId="{4211F6A0-0D8D-48F0-AECC-F51A326A76DC}" srcOrd="2" destOrd="0" parTransId="{82B2ACF2-522F-4FDE-A069-BCE93E87B2FB}" sibTransId="{8C6BE448-67CA-4920-8316-F308AB9E36A8}"/>
    <dgm:cxn modelId="{FA16CFC8-405C-4526-A326-4EF053E0F7F2}" srcId="{E83B8911-3C18-47B5-9668-102FB5FC88E0}" destId="{CA4EFD23-8723-4154-92EA-BB0F819B55AA}" srcOrd="1" destOrd="0" parTransId="{21775E53-0C1F-4FB0-A4DA-22DEE7341C76}" sibTransId="{43381F28-9A76-45B0-888E-93DB31E6FCFB}"/>
    <dgm:cxn modelId="{6B34B61C-FD4B-4651-B0D9-F389A886F351}" type="presOf" srcId="{825104EA-877B-45C0-B02C-5E5CEF9B6139}" destId="{658E64AC-5174-4240-8A79-6C276D1952F7}" srcOrd="0" destOrd="0" presId="urn:microsoft.com/office/officeart/2005/8/layout/lProcess2"/>
    <dgm:cxn modelId="{D6DE5D03-05A4-4364-ADF0-EC7469054CC0}" type="presOf" srcId="{CE82123D-AE4D-453B-A843-9AC25F8BB6D9}" destId="{8D27715A-EDBE-4E69-AA2C-72D011706CE5}" srcOrd="0" destOrd="0" presId="urn:microsoft.com/office/officeart/2005/8/layout/lProcess2"/>
    <dgm:cxn modelId="{B4F576F4-8B84-481F-B392-37F1DB300D35}" type="presOf" srcId="{6C964284-EF3A-4FAE-BFEE-BC6FD4CF9712}" destId="{02B9C0BD-5BAE-4406-9D1C-6C3C9BA53403}" srcOrd="0" destOrd="0" presId="urn:microsoft.com/office/officeart/2005/8/layout/lProcess2"/>
    <dgm:cxn modelId="{21B8EED7-2B2A-4333-87EA-E77C228D01CE}" srcId="{0824B1E1-D476-41FD-879B-C2D8EE59AB44}" destId="{CF208513-8604-454F-88F1-E948F25B5066}" srcOrd="3" destOrd="0" parTransId="{9546F65C-0722-4FA7-A713-D6D18BA03EF4}" sibTransId="{97EBF4EC-C24A-4B19-A4DF-946F26492455}"/>
    <dgm:cxn modelId="{AB92AC8B-4882-4FDC-9995-26403534CE5A}" srcId="{0824B1E1-D476-41FD-879B-C2D8EE59AB44}" destId="{31734C30-8038-4038-9751-1DD835CEC549}" srcOrd="0" destOrd="0" parTransId="{14DCD25C-48FF-4304-9A35-437AC63B82F2}" sibTransId="{6B354BE6-F8A3-4A67-9EFE-85397162F89F}"/>
    <dgm:cxn modelId="{09320014-52B9-49AF-868A-F0F5714117D1}" srcId="{E83B8911-3C18-47B5-9668-102FB5FC88E0}" destId="{0824B1E1-D476-41FD-879B-C2D8EE59AB44}" srcOrd="3" destOrd="0" parTransId="{44C206EC-E470-46DE-9003-A40B04F0CFB3}" sibTransId="{0804CA96-1304-41DE-A1CA-A005A81C04E8}"/>
    <dgm:cxn modelId="{463855A8-C686-4BAF-B66F-A50252CF4526}" type="presOf" srcId="{CF208513-8604-454F-88F1-E948F25B5066}" destId="{D7AE58A5-6980-408C-A5F1-A635B834F899}" srcOrd="0" destOrd="0" presId="urn:microsoft.com/office/officeart/2005/8/layout/lProcess2"/>
    <dgm:cxn modelId="{8936C899-8277-40AC-8E4C-D7576CB56CE5}" srcId="{0AAD6190-9E22-4538-A1D9-9160DA232486}" destId="{CE82123D-AE4D-453B-A843-9AC25F8BB6D9}" srcOrd="0" destOrd="0" parTransId="{0EBD2385-1281-446E-B6D6-F7EA72C45192}" sibTransId="{0EBEAD4D-22E7-466C-A653-3785100BA01D}"/>
    <dgm:cxn modelId="{DC1736EB-0673-4821-8BE6-1D3B4416923B}" srcId="{0824B1E1-D476-41FD-879B-C2D8EE59AB44}" destId="{AB86095C-8499-4166-92D3-FF38CF19C9F6}" srcOrd="1" destOrd="0" parTransId="{B1870D05-2FC3-4D29-B1D9-B855DF6D96CD}" sibTransId="{22D991D2-2AD9-47CB-AB17-403196A9514E}"/>
    <dgm:cxn modelId="{F8BE0E29-96A8-4F68-8EDD-F982B22A1490}" type="presOf" srcId="{31734C30-8038-4038-9751-1DD835CEC549}" destId="{C1AA6B42-A385-48DC-BB93-59D8A07A5E92}" srcOrd="0" destOrd="0" presId="urn:microsoft.com/office/officeart/2005/8/layout/lProcess2"/>
    <dgm:cxn modelId="{A19A91FE-E5E6-4BF2-8E04-E91468791F35}" srcId="{CA4EFD23-8723-4154-92EA-BB0F819B55AA}" destId="{AA29FB45-482A-44D8-B331-AEA1D0642213}" srcOrd="1" destOrd="0" parTransId="{C67B2199-8C51-4396-A946-B6A42C0A2648}" sibTransId="{E619F2FE-036F-4A20-8EAA-BABED6DAEA61}"/>
    <dgm:cxn modelId="{681F72AF-DFDD-4B77-9812-FDD2917014D5}" type="presOf" srcId="{0AAD6190-9E22-4538-A1D9-9160DA232486}" destId="{33A9751A-9545-4B89-B1FD-B101595BC669}" srcOrd="0" destOrd="0" presId="urn:microsoft.com/office/officeart/2005/8/layout/lProcess2"/>
    <dgm:cxn modelId="{256DAA39-9F09-4624-92C4-03C87BF2E4B7}" srcId="{825104EA-877B-45C0-B02C-5E5CEF9B6139}" destId="{70BF40D5-DF51-4F05-9B64-7925C0E48B96}" srcOrd="3" destOrd="0" parTransId="{8F1A63CD-413F-49BD-B652-C620A0028748}" sibTransId="{48C927EC-E300-416A-A550-50371DE71282}"/>
    <dgm:cxn modelId="{9D0A15D6-8F9D-497D-86FB-D04A39AD9503}" srcId="{E83B8911-3C18-47B5-9668-102FB5FC88E0}" destId="{825104EA-877B-45C0-B02C-5E5CEF9B6139}" srcOrd="2" destOrd="0" parTransId="{D3D345F7-E908-410C-8236-9ACD422E2375}" sibTransId="{3213E21D-CB12-4456-A82D-D3D49EAC57C2}"/>
    <dgm:cxn modelId="{B9D094EC-9328-4AD2-873B-F00EAEE2E440}" srcId="{825104EA-877B-45C0-B02C-5E5CEF9B6139}" destId="{0639370D-09FD-4477-8464-0E31C508711D}" srcOrd="1" destOrd="0" parTransId="{C88ECE49-2004-496A-B9F7-0A12967C41F0}" sibTransId="{020DE784-5BD4-4512-84DF-3429CCDE3F03}"/>
    <dgm:cxn modelId="{BD5F1C8F-D593-4564-B7F3-58B463AB220D}" srcId="{825104EA-877B-45C0-B02C-5E5CEF9B6139}" destId="{E9773605-0A2D-44D4-95D3-D8AC034E5919}" srcOrd="4" destOrd="0" parTransId="{295BD0F4-F1AC-4D8D-94CC-32895D77D2CE}" sibTransId="{0434C44D-5BB5-44AB-8AA0-D347A21F6279}"/>
    <dgm:cxn modelId="{11BDD94F-3316-42C2-BA9B-79108C738A45}" type="presOf" srcId="{CA4EFD23-8723-4154-92EA-BB0F819B55AA}" destId="{989584CF-6D95-45DA-8B97-C5286BF921F5}" srcOrd="1" destOrd="0" presId="urn:microsoft.com/office/officeart/2005/8/layout/lProcess2"/>
    <dgm:cxn modelId="{1B5C3D41-3642-4630-9A86-0B58657F414B}" type="presOf" srcId="{898256EF-A93D-43BF-9CCC-D2C1FCAA8994}" destId="{5D62E5B3-2F5F-49C3-B1E6-5B2890713AF9}" srcOrd="0" destOrd="0" presId="urn:microsoft.com/office/officeart/2005/8/layout/lProcess2"/>
    <dgm:cxn modelId="{5BC54B34-988E-4625-B912-2B9E2F5624DE}" type="presOf" srcId="{4211F6A0-0D8D-48F0-AECC-F51A326A76DC}" destId="{12D61F5C-394C-46DE-B08C-D17A1AA9EC89}" srcOrd="0" destOrd="0" presId="urn:microsoft.com/office/officeart/2005/8/layout/lProcess2"/>
    <dgm:cxn modelId="{A137CDE0-7903-4054-994B-4CA29418956C}" type="presOf" srcId="{AB86095C-8499-4166-92D3-FF38CF19C9F6}" destId="{6BBC3283-79EA-4D2E-84E0-C594E1920386}" srcOrd="0" destOrd="0" presId="urn:microsoft.com/office/officeart/2005/8/layout/lProcess2"/>
    <dgm:cxn modelId="{C8B5BC3D-9C30-43FD-9F61-8D12AF8AD8E0}" type="presOf" srcId="{CA4EFD23-8723-4154-92EA-BB0F819B55AA}" destId="{B325E077-94C5-499E-ABB5-FA118531BE88}" srcOrd="0" destOrd="0" presId="urn:microsoft.com/office/officeart/2005/8/layout/lProcess2"/>
    <dgm:cxn modelId="{CD98BEDC-1043-4B63-A71F-E604101EF3FA}" type="presOf" srcId="{70BF40D5-DF51-4F05-9B64-7925C0E48B96}" destId="{365F11FD-39F6-4230-8DC0-0051F3EEBD1B}" srcOrd="0" destOrd="0" presId="urn:microsoft.com/office/officeart/2005/8/layout/lProcess2"/>
    <dgm:cxn modelId="{49BE5139-FA7A-4E07-B9CB-F2CCE46548D3}" type="presOf" srcId="{E83B8911-3C18-47B5-9668-102FB5FC88E0}" destId="{5CCF3922-B118-48E7-BBD3-5E9202F77BE3}" srcOrd="0" destOrd="0" presId="urn:microsoft.com/office/officeart/2005/8/layout/lProcess2"/>
    <dgm:cxn modelId="{90E57DEC-FAD0-46B4-83EC-D0EB32B77932}" srcId="{0AAD6190-9E22-4538-A1D9-9160DA232486}" destId="{FAA92426-A9DD-4819-925F-C88DA739E6BC}" srcOrd="1" destOrd="0" parTransId="{4DF4880E-6D1E-4504-AE73-668C58926864}" sibTransId="{6378DB63-3563-41B1-BC5B-D2A4AB676A26}"/>
    <dgm:cxn modelId="{803D46C5-1F64-4155-BB0E-3B194B2C462D}" type="presOf" srcId="{0639370D-09FD-4477-8464-0E31C508711D}" destId="{A124D0A6-DBB9-438D-9A3D-1DFC1CFC1352}" srcOrd="0" destOrd="0" presId="urn:microsoft.com/office/officeart/2005/8/layout/lProcess2"/>
    <dgm:cxn modelId="{C3C512E1-B473-41B7-92EC-C6A880B02D2D}" type="presOf" srcId="{A3A2277E-5C2E-44C6-9362-1F7BDAC38BCE}" destId="{81C5E771-3249-451D-B6A4-A5BD686F957D}" srcOrd="0" destOrd="0" presId="urn:microsoft.com/office/officeart/2005/8/layout/lProcess2"/>
    <dgm:cxn modelId="{BBA9FC2F-F417-40A0-8CBA-A2B77BD4EC2A}" type="presOf" srcId="{AA29FB45-482A-44D8-B331-AEA1D0642213}" destId="{39B5B788-5633-4F3A-897D-7DD6C4B93D00}" srcOrd="0" destOrd="0" presId="urn:microsoft.com/office/officeart/2005/8/layout/lProcess2"/>
    <dgm:cxn modelId="{30791294-E803-4FCF-870B-9F8C3135954F}" type="presOf" srcId="{E9773605-0A2D-44D4-95D3-D8AC034E5919}" destId="{AAEE6D83-1131-4320-BE60-31557E50A1BC}" srcOrd="0" destOrd="0" presId="urn:microsoft.com/office/officeart/2005/8/layout/lProcess2"/>
    <dgm:cxn modelId="{B1397D9A-6A0B-4666-B47F-902976F8805D}" type="presOf" srcId="{59420BAF-C937-4AA3-8ABA-CFBDCB27FDAE}" destId="{63D329DE-84BD-402A-85A2-7F2FE4AFC624}" srcOrd="0" destOrd="0" presId="urn:microsoft.com/office/officeart/2005/8/layout/lProcess2"/>
    <dgm:cxn modelId="{5F7DEACF-3D85-460C-AF50-BB2B9106BE9A}" srcId="{CA4EFD23-8723-4154-92EA-BB0F819B55AA}" destId="{6C964284-EF3A-4FAE-BFEE-BC6FD4CF9712}" srcOrd="0" destOrd="0" parTransId="{6D1EEC59-56E2-45F7-812D-4309C3770192}" sibTransId="{E1B37F4B-161D-488D-A4E5-DCB62C6E8A2A}"/>
    <dgm:cxn modelId="{9A690455-A4B7-40CC-96C9-CBB5E2DF4D23}" srcId="{0AAD6190-9E22-4538-A1D9-9160DA232486}" destId="{898256EF-A93D-43BF-9CCC-D2C1FCAA8994}" srcOrd="2" destOrd="0" parTransId="{9E5B4338-E09D-4760-A9F8-32F667423208}" sibTransId="{37D535D4-07EE-43E5-88B7-0B3D3C031322}"/>
    <dgm:cxn modelId="{843C09C4-D4BF-4EA7-BD3E-D8CC8760CB85}" type="presOf" srcId="{FAA92426-A9DD-4819-925F-C88DA739E6BC}" destId="{2A665994-1E0B-4E51-AF05-0DD49E51C356}" srcOrd="0" destOrd="0" presId="urn:microsoft.com/office/officeart/2005/8/layout/lProcess2"/>
    <dgm:cxn modelId="{E648B362-FE84-42F1-9531-D9218CBB8895}" srcId="{E83B8911-3C18-47B5-9668-102FB5FC88E0}" destId="{0AAD6190-9E22-4538-A1D9-9160DA232486}" srcOrd="0" destOrd="0" parTransId="{ABD70064-25AF-4E0D-879E-5C7800A9F14E}" sibTransId="{B9BD873E-80AF-4A84-ACD9-71D2624EB215}"/>
    <dgm:cxn modelId="{F52BE66B-2043-4D03-BD87-751FA20D7EE8}" type="presOf" srcId="{0824B1E1-D476-41FD-879B-C2D8EE59AB44}" destId="{0512F2AC-74E5-456E-B277-1C8645341E11}" srcOrd="1" destOrd="0" presId="urn:microsoft.com/office/officeart/2005/8/layout/lProcess2"/>
    <dgm:cxn modelId="{69A9302F-0CC8-4B47-AC7F-CF9218F6127D}" srcId="{825104EA-877B-45C0-B02C-5E5CEF9B6139}" destId="{59420BAF-C937-4AA3-8ABA-CFBDCB27FDAE}" srcOrd="2" destOrd="0" parTransId="{2F2B86AC-823F-4F82-A87B-33B8D2166995}" sibTransId="{A86BF80C-9EBB-4BB3-8380-34B5787FEC5F}"/>
    <dgm:cxn modelId="{23AAFBE1-6B1E-4DCB-9D09-616CED190FA6}" srcId="{825104EA-877B-45C0-B02C-5E5CEF9B6139}" destId="{9E5948C3-C87D-4918-A020-2A85DFBB3865}" srcOrd="0" destOrd="0" parTransId="{BB2F2517-F428-460F-936C-C77495E4417A}" sibTransId="{D94E62D2-03A2-4FF9-883E-11CB74BAB0AE}"/>
    <dgm:cxn modelId="{F46CC697-64DD-472B-9658-1224C7E137F4}" type="presParOf" srcId="{5CCF3922-B118-48E7-BBD3-5E9202F77BE3}" destId="{D6C54966-D5A9-462D-BE29-51565F85B1A8}" srcOrd="0" destOrd="0" presId="urn:microsoft.com/office/officeart/2005/8/layout/lProcess2"/>
    <dgm:cxn modelId="{4F3E29AA-AE00-4DA9-9885-7D40103487B6}" type="presParOf" srcId="{D6C54966-D5A9-462D-BE29-51565F85B1A8}" destId="{33A9751A-9545-4B89-B1FD-B101595BC669}" srcOrd="0" destOrd="0" presId="urn:microsoft.com/office/officeart/2005/8/layout/lProcess2"/>
    <dgm:cxn modelId="{972B2EBF-2295-4855-B94D-2AB4F8807479}" type="presParOf" srcId="{D6C54966-D5A9-462D-BE29-51565F85B1A8}" destId="{2BB7B963-9776-4E6F-94BA-686CAF0C921F}" srcOrd="1" destOrd="0" presId="urn:microsoft.com/office/officeart/2005/8/layout/lProcess2"/>
    <dgm:cxn modelId="{CD7061D5-A127-4970-B64E-5BFCAA00E956}" type="presParOf" srcId="{D6C54966-D5A9-462D-BE29-51565F85B1A8}" destId="{9823E401-E1F2-4125-8E7A-20D971CD4E97}" srcOrd="2" destOrd="0" presId="urn:microsoft.com/office/officeart/2005/8/layout/lProcess2"/>
    <dgm:cxn modelId="{B41A8A39-7549-457E-BDC1-A3204BFE5D8A}" type="presParOf" srcId="{9823E401-E1F2-4125-8E7A-20D971CD4E97}" destId="{B092BDD5-44F4-4226-A897-0E35C199AE2C}" srcOrd="0" destOrd="0" presId="urn:microsoft.com/office/officeart/2005/8/layout/lProcess2"/>
    <dgm:cxn modelId="{A0DA46D3-F55E-49DC-B4A1-C3FAF54F6A14}" type="presParOf" srcId="{B092BDD5-44F4-4226-A897-0E35C199AE2C}" destId="{8D27715A-EDBE-4E69-AA2C-72D011706CE5}" srcOrd="0" destOrd="0" presId="urn:microsoft.com/office/officeart/2005/8/layout/lProcess2"/>
    <dgm:cxn modelId="{9EE7F7FC-7D7F-4CBF-A3CC-99B69FF18723}" type="presParOf" srcId="{B092BDD5-44F4-4226-A897-0E35C199AE2C}" destId="{033542CB-64EB-4C8F-9F99-78385F60B86B}" srcOrd="1" destOrd="0" presId="urn:microsoft.com/office/officeart/2005/8/layout/lProcess2"/>
    <dgm:cxn modelId="{952BDF12-6626-4AF3-86A0-69D03B6D7B5F}" type="presParOf" srcId="{B092BDD5-44F4-4226-A897-0E35C199AE2C}" destId="{2A665994-1E0B-4E51-AF05-0DD49E51C356}" srcOrd="2" destOrd="0" presId="urn:microsoft.com/office/officeart/2005/8/layout/lProcess2"/>
    <dgm:cxn modelId="{44C62F07-C37C-43BB-9DEE-315D2FF882DF}" type="presParOf" srcId="{B092BDD5-44F4-4226-A897-0E35C199AE2C}" destId="{4BDF8C59-AD9D-409A-B0A1-5A0DD7A9AA43}" srcOrd="3" destOrd="0" presId="urn:microsoft.com/office/officeart/2005/8/layout/lProcess2"/>
    <dgm:cxn modelId="{FC249E5D-9BD7-4F90-ADF0-5DDD77D58173}" type="presParOf" srcId="{B092BDD5-44F4-4226-A897-0E35C199AE2C}" destId="{5D62E5B3-2F5F-49C3-B1E6-5B2890713AF9}" srcOrd="4" destOrd="0" presId="urn:microsoft.com/office/officeart/2005/8/layout/lProcess2"/>
    <dgm:cxn modelId="{773BBC9A-BF80-4F52-A922-594C3FD7510C}" type="presParOf" srcId="{5CCF3922-B118-48E7-BBD3-5E9202F77BE3}" destId="{AF9C4199-FF97-44D3-9923-5BFE10A02718}" srcOrd="1" destOrd="0" presId="urn:microsoft.com/office/officeart/2005/8/layout/lProcess2"/>
    <dgm:cxn modelId="{A1863E74-92D9-4B68-B1EF-36CD94D5F099}" type="presParOf" srcId="{5CCF3922-B118-48E7-BBD3-5E9202F77BE3}" destId="{D16E7E5C-065A-4C6B-8B81-459FC8688B9B}" srcOrd="2" destOrd="0" presId="urn:microsoft.com/office/officeart/2005/8/layout/lProcess2"/>
    <dgm:cxn modelId="{1237F7B2-78A2-44A4-AE00-2CDA2E24D718}" type="presParOf" srcId="{D16E7E5C-065A-4C6B-8B81-459FC8688B9B}" destId="{B325E077-94C5-499E-ABB5-FA118531BE88}" srcOrd="0" destOrd="0" presId="urn:microsoft.com/office/officeart/2005/8/layout/lProcess2"/>
    <dgm:cxn modelId="{84F176EB-890E-4176-9A53-A89876336759}" type="presParOf" srcId="{D16E7E5C-065A-4C6B-8B81-459FC8688B9B}" destId="{989584CF-6D95-45DA-8B97-C5286BF921F5}" srcOrd="1" destOrd="0" presId="urn:microsoft.com/office/officeart/2005/8/layout/lProcess2"/>
    <dgm:cxn modelId="{CD2F3313-E37E-4562-9F05-9D92DFF5265D}" type="presParOf" srcId="{D16E7E5C-065A-4C6B-8B81-459FC8688B9B}" destId="{668A9715-8F2B-4AE8-AD22-8ED909904F34}" srcOrd="2" destOrd="0" presId="urn:microsoft.com/office/officeart/2005/8/layout/lProcess2"/>
    <dgm:cxn modelId="{8499CE86-731C-4B7D-9A23-15685FC8484A}" type="presParOf" srcId="{668A9715-8F2B-4AE8-AD22-8ED909904F34}" destId="{6E9B6480-F5D7-4D4B-A15B-8C1D3DFC83C8}" srcOrd="0" destOrd="0" presId="urn:microsoft.com/office/officeart/2005/8/layout/lProcess2"/>
    <dgm:cxn modelId="{448F7584-D43D-4F97-85B0-C886BA632E75}" type="presParOf" srcId="{6E9B6480-F5D7-4D4B-A15B-8C1D3DFC83C8}" destId="{02B9C0BD-5BAE-4406-9D1C-6C3C9BA53403}" srcOrd="0" destOrd="0" presId="urn:microsoft.com/office/officeart/2005/8/layout/lProcess2"/>
    <dgm:cxn modelId="{CACF08B5-BD24-4489-BDE4-CC3FCE307B5F}" type="presParOf" srcId="{6E9B6480-F5D7-4D4B-A15B-8C1D3DFC83C8}" destId="{74742718-3073-4345-9571-AAD4782B4D15}" srcOrd="1" destOrd="0" presId="urn:microsoft.com/office/officeart/2005/8/layout/lProcess2"/>
    <dgm:cxn modelId="{065290B0-4201-4978-AC01-B7621CA91B37}" type="presParOf" srcId="{6E9B6480-F5D7-4D4B-A15B-8C1D3DFC83C8}" destId="{39B5B788-5633-4F3A-897D-7DD6C4B93D00}" srcOrd="2" destOrd="0" presId="urn:microsoft.com/office/officeart/2005/8/layout/lProcess2"/>
    <dgm:cxn modelId="{DF830B6E-2E8D-48E3-850E-87120646D661}" type="presParOf" srcId="{6E9B6480-F5D7-4D4B-A15B-8C1D3DFC83C8}" destId="{B7AC8205-306F-46B3-8CFA-26B7AF69EA72}" srcOrd="3" destOrd="0" presId="urn:microsoft.com/office/officeart/2005/8/layout/lProcess2"/>
    <dgm:cxn modelId="{8A04B701-A84D-44A0-B291-FA285488D06F}" type="presParOf" srcId="{6E9B6480-F5D7-4D4B-A15B-8C1D3DFC83C8}" destId="{FAEB8325-54B2-44C5-9E0B-7047BB9B4953}" srcOrd="4" destOrd="0" presId="urn:microsoft.com/office/officeart/2005/8/layout/lProcess2"/>
    <dgm:cxn modelId="{2FD2F1C3-6F11-44D6-B383-0915B759BD74}" type="presParOf" srcId="{5CCF3922-B118-48E7-BBD3-5E9202F77BE3}" destId="{AB3CFF4E-9AB5-47D1-8CD9-BB394276E828}" srcOrd="3" destOrd="0" presId="urn:microsoft.com/office/officeart/2005/8/layout/lProcess2"/>
    <dgm:cxn modelId="{76306CB4-D490-4B36-967E-D86BE091CF3F}" type="presParOf" srcId="{5CCF3922-B118-48E7-BBD3-5E9202F77BE3}" destId="{0506F9DA-9543-4577-B7E7-B30BA88B3BC8}" srcOrd="4" destOrd="0" presId="urn:microsoft.com/office/officeart/2005/8/layout/lProcess2"/>
    <dgm:cxn modelId="{1EDAA7FD-8CE4-4802-B7E0-F4FFB679E2CC}" type="presParOf" srcId="{0506F9DA-9543-4577-B7E7-B30BA88B3BC8}" destId="{658E64AC-5174-4240-8A79-6C276D1952F7}" srcOrd="0" destOrd="0" presId="urn:microsoft.com/office/officeart/2005/8/layout/lProcess2"/>
    <dgm:cxn modelId="{3916004D-FB10-4EFE-B1E6-0EF16C974818}" type="presParOf" srcId="{0506F9DA-9543-4577-B7E7-B30BA88B3BC8}" destId="{BA64F52A-EDCD-4C37-8073-C2E334CB85A5}" srcOrd="1" destOrd="0" presId="urn:microsoft.com/office/officeart/2005/8/layout/lProcess2"/>
    <dgm:cxn modelId="{9D511C58-8494-4A6F-B6C2-EDD59D8551E1}" type="presParOf" srcId="{0506F9DA-9543-4577-B7E7-B30BA88B3BC8}" destId="{380692CF-37B3-4D56-BB3A-7678625B22F8}" srcOrd="2" destOrd="0" presId="urn:microsoft.com/office/officeart/2005/8/layout/lProcess2"/>
    <dgm:cxn modelId="{AD1EB878-B250-4B1F-8CA2-1ECBEB9BF4ED}" type="presParOf" srcId="{380692CF-37B3-4D56-BB3A-7678625B22F8}" destId="{66BDE201-3858-4C04-ABE0-5A68411016DE}" srcOrd="0" destOrd="0" presId="urn:microsoft.com/office/officeart/2005/8/layout/lProcess2"/>
    <dgm:cxn modelId="{612612C1-9F04-4EE1-BBA9-4D7BA080F93A}" type="presParOf" srcId="{66BDE201-3858-4C04-ABE0-5A68411016DE}" destId="{E4E90E3B-3B9C-4A9E-AB14-C8A438DFFC60}" srcOrd="0" destOrd="0" presId="urn:microsoft.com/office/officeart/2005/8/layout/lProcess2"/>
    <dgm:cxn modelId="{E69EBF5A-0F3D-4D58-B86F-3578D1A8C030}" type="presParOf" srcId="{66BDE201-3858-4C04-ABE0-5A68411016DE}" destId="{99E4014A-B5D9-425F-A2DA-18531164DDD1}" srcOrd="1" destOrd="0" presId="urn:microsoft.com/office/officeart/2005/8/layout/lProcess2"/>
    <dgm:cxn modelId="{8CF45BB2-C7B2-4639-8ABF-7AB597364A2E}" type="presParOf" srcId="{66BDE201-3858-4C04-ABE0-5A68411016DE}" destId="{A124D0A6-DBB9-438D-9A3D-1DFC1CFC1352}" srcOrd="2" destOrd="0" presId="urn:microsoft.com/office/officeart/2005/8/layout/lProcess2"/>
    <dgm:cxn modelId="{F9AA632C-5C97-4D8D-AC5D-B73B6205120E}" type="presParOf" srcId="{66BDE201-3858-4C04-ABE0-5A68411016DE}" destId="{506CBF1C-B9E2-4741-A714-3C91000FE35B}" srcOrd="3" destOrd="0" presId="urn:microsoft.com/office/officeart/2005/8/layout/lProcess2"/>
    <dgm:cxn modelId="{E72EE1AF-2DC3-4580-8A95-740319C20D93}" type="presParOf" srcId="{66BDE201-3858-4C04-ABE0-5A68411016DE}" destId="{63D329DE-84BD-402A-85A2-7F2FE4AFC624}" srcOrd="4" destOrd="0" presId="urn:microsoft.com/office/officeart/2005/8/layout/lProcess2"/>
    <dgm:cxn modelId="{71274D6A-E1C4-47C9-B4F7-B332329CA1D0}" type="presParOf" srcId="{66BDE201-3858-4C04-ABE0-5A68411016DE}" destId="{2757988E-3765-423C-8284-80F6F1B210C3}" srcOrd="5" destOrd="0" presId="urn:microsoft.com/office/officeart/2005/8/layout/lProcess2"/>
    <dgm:cxn modelId="{891D48EF-B7C7-4B50-9D2B-FF2E4B3F0CB6}" type="presParOf" srcId="{66BDE201-3858-4C04-ABE0-5A68411016DE}" destId="{365F11FD-39F6-4230-8DC0-0051F3EEBD1B}" srcOrd="6" destOrd="0" presId="urn:microsoft.com/office/officeart/2005/8/layout/lProcess2"/>
    <dgm:cxn modelId="{E4CCCDC8-AA57-484A-BDCA-C1F00E53FFE0}" type="presParOf" srcId="{66BDE201-3858-4C04-ABE0-5A68411016DE}" destId="{363C26AB-8F0D-4170-8628-A3E4BCCEA8B5}" srcOrd="7" destOrd="0" presId="urn:microsoft.com/office/officeart/2005/8/layout/lProcess2"/>
    <dgm:cxn modelId="{C3882F49-2FFF-4F16-B83A-F5483C17C18C}" type="presParOf" srcId="{66BDE201-3858-4C04-ABE0-5A68411016DE}" destId="{AAEE6D83-1131-4320-BE60-31557E50A1BC}" srcOrd="8" destOrd="0" presId="urn:microsoft.com/office/officeart/2005/8/layout/lProcess2"/>
    <dgm:cxn modelId="{D5540825-DE2B-4A0B-9BD1-6927286364C2}" type="presParOf" srcId="{5CCF3922-B118-48E7-BBD3-5E9202F77BE3}" destId="{7BD89380-8A60-483B-8B20-B7EFB5FFB8F7}" srcOrd="5" destOrd="0" presId="urn:microsoft.com/office/officeart/2005/8/layout/lProcess2"/>
    <dgm:cxn modelId="{D63BDCF1-3C64-4AD4-89AB-395C08A5CAF9}" type="presParOf" srcId="{5CCF3922-B118-48E7-BBD3-5E9202F77BE3}" destId="{F5DE3FCB-1679-46D9-8C6A-D3D0C0F58BC2}" srcOrd="6" destOrd="0" presId="urn:microsoft.com/office/officeart/2005/8/layout/lProcess2"/>
    <dgm:cxn modelId="{DA4B7538-6A39-46E4-B728-9F71D2676EC9}" type="presParOf" srcId="{F5DE3FCB-1679-46D9-8C6A-D3D0C0F58BC2}" destId="{DC795D8E-FB13-459D-8AB4-25FCA5F83BEC}" srcOrd="0" destOrd="0" presId="urn:microsoft.com/office/officeart/2005/8/layout/lProcess2"/>
    <dgm:cxn modelId="{ED698DCE-FCF3-4943-8BEA-BFC63E30938B}" type="presParOf" srcId="{F5DE3FCB-1679-46D9-8C6A-D3D0C0F58BC2}" destId="{0512F2AC-74E5-456E-B277-1C8645341E11}" srcOrd="1" destOrd="0" presId="urn:microsoft.com/office/officeart/2005/8/layout/lProcess2"/>
    <dgm:cxn modelId="{F2B0E559-B95A-4982-9714-DDB4BB7972FD}" type="presParOf" srcId="{F5DE3FCB-1679-46D9-8C6A-D3D0C0F58BC2}" destId="{783B141D-9206-43E3-A1E0-BFFF42AB6092}" srcOrd="2" destOrd="0" presId="urn:microsoft.com/office/officeart/2005/8/layout/lProcess2"/>
    <dgm:cxn modelId="{FE9B36B0-373A-4FF8-BC8F-C17D012C5E7C}" type="presParOf" srcId="{783B141D-9206-43E3-A1E0-BFFF42AB6092}" destId="{69288D37-3A21-4DE4-9FAA-77596797D808}" srcOrd="0" destOrd="0" presId="urn:microsoft.com/office/officeart/2005/8/layout/lProcess2"/>
    <dgm:cxn modelId="{32E6D0A9-6E36-466A-9EA0-007415047374}" type="presParOf" srcId="{69288D37-3A21-4DE4-9FAA-77596797D808}" destId="{C1AA6B42-A385-48DC-BB93-59D8A07A5E92}" srcOrd="0" destOrd="0" presId="urn:microsoft.com/office/officeart/2005/8/layout/lProcess2"/>
    <dgm:cxn modelId="{8DE6F115-7032-4972-A1E5-85D4D98B19C4}" type="presParOf" srcId="{69288D37-3A21-4DE4-9FAA-77596797D808}" destId="{0AEBE0C3-0E03-4A61-BCA0-30E0D9001F2D}" srcOrd="1" destOrd="0" presId="urn:microsoft.com/office/officeart/2005/8/layout/lProcess2"/>
    <dgm:cxn modelId="{6B30A128-E521-4F9E-9195-4534A60FC476}" type="presParOf" srcId="{69288D37-3A21-4DE4-9FAA-77596797D808}" destId="{6BBC3283-79EA-4D2E-84E0-C594E1920386}" srcOrd="2" destOrd="0" presId="urn:microsoft.com/office/officeart/2005/8/layout/lProcess2"/>
    <dgm:cxn modelId="{353809F9-0093-4C3F-85B0-5F82CD5E4221}" type="presParOf" srcId="{69288D37-3A21-4DE4-9FAA-77596797D808}" destId="{1BB8C8FA-F746-4E6B-8854-0D530369BA39}" srcOrd="3" destOrd="0" presId="urn:microsoft.com/office/officeart/2005/8/layout/lProcess2"/>
    <dgm:cxn modelId="{FF19A051-2A3E-4710-8E02-6F36A0739D90}" type="presParOf" srcId="{69288D37-3A21-4DE4-9FAA-77596797D808}" destId="{12D61F5C-394C-46DE-B08C-D17A1AA9EC89}" srcOrd="4" destOrd="0" presId="urn:microsoft.com/office/officeart/2005/8/layout/lProcess2"/>
    <dgm:cxn modelId="{C1E707BD-DABC-42FA-9205-484B833A6E57}" type="presParOf" srcId="{69288D37-3A21-4DE4-9FAA-77596797D808}" destId="{4A460E5F-A0FB-46F5-A461-A596365A7F3E}" srcOrd="5" destOrd="0" presId="urn:microsoft.com/office/officeart/2005/8/layout/lProcess2"/>
    <dgm:cxn modelId="{F70D9CAD-D6E8-435D-BE92-4CDC70C59715}" type="presParOf" srcId="{69288D37-3A21-4DE4-9FAA-77596797D808}" destId="{D7AE58A5-6980-408C-A5F1-A635B834F899}" srcOrd="6" destOrd="0" presId="urn:microsoft.com/office/officeart/2005/8/layout/lProcess2"/>
    <dgm:cxn modelId="{FDDEC6BA-0CFA-4E95-B0C4-4B905291FD6A}" type="presParOf" srcId="{69288D37-3A21-4DE4-9FAA-77596797D808}" destId="{2449A66F-C673-48FC-927A-BBDF91A602C6}" srcOrd="7" destOrd="0" presId="urn:microsoft.com/office/officeart/2005/8/layout/lProcess2"/>
    <dgm:cxn modelId="{4C5C4043-C556-4B4D-959C-15E5FB26CF58}" type="presParOf" srcId="{69288D37-3A21-4DE4-9FAA-77596797D808}" destId="{81C5E771-3249-451D-B6A4-A5BD686F957D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8EB2D-D38B-4E38-81AE-8FB965F06528}">
      <dsp:nvSpPr>
        <dsp:cNvPr id="0" name=""/>
        <dsp:cNvSpPr/>
      </dsp:nvSpPr>
      <dsp:spPr>
        <a:xfrm>
          <a:off x="5936608" y="2958909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先交付一部分成果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搭积木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2064" y="3337603"/>
        <a:ext cx="1443518" cy="983147"/>
      </dsp:txXfrm>
    </dsp:sp>
    <dsp:sp modelId="{FB9825B2-270F-4988-9312-EA78B95B11F7}">
      <dsp:nvSpPr>
        <dsp:cNvPr id="0" name=""/>
        <dsp:cNvSpPr/>
      </dsp:nvSpPr>
      <dsp:spPr>
        <a:xfrm>
          <a:off x="2429430" y="2958909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适应</a:t>
          </a:r>
          <a:r>
            <a:rPr lang="zh-CN" altLang="en-US" sz="1100" kern="1200" dirty="0" smtClean="0">
              <a:latin typeface="+mn-ea"/>
              <a:ea typeface="+mn-ea"/>
            </a:rPr>
            <a:t>需求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易变场景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对变更响应速度快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0017" y="3337603"/>
        <a:ext cx="1443518" cy="983147"/>
      </dsp:txXfrm>
    </dsp:sp>
    <dsp:sp modelId="{4A6332A1-AE39-418C-AE01-7F22E45D99FA}">
      <dsp:nvSpPr>
        <dsp:cNvPr id="0" name=""/>
        <dsp:cNvSpPr/>
      </dsp:nvSpPr>
      <dsp:spPr>
        <a:xfrm>
          <a:off x="5936608" y="0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开发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测试</a:t>
          </a:r>
          <a:r>
            <a:rPr lang="en-US" altLang="zh-CN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-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发布 多轮循环</a:t>
          </a:r>
          <a:endParaRPr lang="zh-CN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需求逐渐清晰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612064" y="30587"/>
        <a:ext cx="1443518" cy="983147"/>
      </dsp:txXfrm>
    </dsp:sp>
    <dsp:sp modelId="{FA04A5AE-A43A-4BC9-AEDA-DB735C48DBAA}">
      <dsp:nvSpPr>
        <dsp:cNvPr id="0" name=""/>
        <dsp:cNvSpPr/>
      </dsp:nvSpPr>
      <dsp:spPr>
        <a:xfrm>
          <a:off x="2429430" y="0"/>
          <a:ext cx="2149560" cy="139242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计划严密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100" kern="1200" dirty="0" smtClean="0">
              <a:latin typeface="+mn-ea"/>
              <a:ea typeface="+mn-ea"/>
            </a:rPr>
            <a:t>控制</a:t>
          </a:r>
          <a:r>
            <a:rPr lang="zh-CN" altLang="en-US" sz="11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变更</a:t>
          </a:r>
          <a:endParaRPr lang="zh-CN" altLang="en-US" sz="11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60017" y="30587"/>
        <a:ext cx="1443518" cy="983147"/>
      </dsp:txXfrm>
    </dsp:sp>
    <dsp:sp modelId="{AAF14751-C964-4746-89AD-0EC7AD80C164}">
      <dsp:nvSpPr>
        <dsp:cNvPr id="0" name=""/>
        <dsp:cNvSpPr/>
      </dsp:nvSpPr>
      <dsp:spPr>
        <a:xfrm>
          <a:off x="3330157" y="248026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i="0" kern="1200" baseline="0" dirty="0" smtClean="0"/>
            <a:t>预测型</a:t>
          </a:r>
          <a:endParaRPr lang="zh-CN" altLang="en-US" sz="2100" kern="1200" dirty="0"/>
        </a:p>
      </dsp:txBody>
      <dsp:txXfrm>
        <a:off x="3882006" y="799875"/>
        <a:ext cx="1332280" cy="1332280"/>
      </dsp:txXfrm>
    </dsp:sp>
    <dsp:sp modelId="{36EA504D-37D6-494F-A065-363E74F55AAA}">
      <dsp:nvSpPr>
        <dsp:cNvPr id="0" name=""/>
        <dsp:cNvSpPr/>
      </dsp:nvSpPr>
      <dsp:spPr>
        <a:xfrm rot="5400000">
          <a:off x="5301313" y="248026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i="0" kern="1200" baseline="0" dirty="0" smtClean="0"/>
            <a:t>迭代型</a:t>
          </a:r>
          <a:endParaRPr lang="zh-CN" altLang="en-US" sz="2100" kern="1200" dirty="0"/>
        </a:p>
      </dsp:txBody>
      <dsp:txXfrm rot="-5400000">
        <a:off x="5301313" y="799875"/>
        <a:ext cx="1332280" cy="1332280"/>
      </dsp:txXfrm>
    </dsp:sp>
    <dsp:sp modelId="{77471DA6-19CE-4AF8-8A04-272230C1A1CF}">
      <dsp:nvSpPr>
        <dsp:cNvPr id="0" name=""/>
        <dsp:cNvSpPr/>
      </dsp:nvSpPr>
      <dsp:spPr>
        <a:xfrm rot="10800000">
          <a:off x="5301313" y="2219182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i="0" kern="1200" baseline="0" dirty="0" smtClean="0"/>
            <a:t>增量型</a:t>
          </a:r>
          <a:endParaRPr lang="zh-CN" altLang="en-US" sz="2100" kern="1200" dirty="0"/>
        </a:p>
      </dsp:txBody>
      <dsp:txXfrm rot="10800000">
        <a:off x="5301313" y="2219182"/>
        <a:ext cx="1332280" cy="1332280"/>
      </dsp:txXfrm>
    </dsp:sp>
    <dsp:sp modelId="{96492864-8C8C-4F01-AE18-9A477E266B7D}">
      <dsp:nvSpPr>
        <dsp:cNvPr id="0" name=""/>
        <dsp:cNvSpPr/>
      </dsp:nvSpPr>
      <dsp:spPr>
        <a:xfrm rot="16200000">
          <a:off x="3330157" y="2219182"/>
          <a:ext cx="1884129" cy="1884129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b="1" i="0" kern="1200" baseline="0" dirty="0" smtClean="0"/>
            <a:t>适应型（敏捷型）</a:t>
          </a:r>
          <a:endParaRPr lang="zh-CN" altLang="en-US" sz="2100" kern="1200" dirty="0"/>
        </a:p>
      </dsp:txBody>
      <dsp:txXfrm rot="5400000">
        <a:off x="3882006" y="2219182"/>
        <a:ext cx="1332280" cy="1332280"/>
      </dsp:txXfrm>
    </dsp:sp>
    <dsp:sp modelId="{DFEA880F-B967-4706-A335-DBC8FD8808A7}">
      <dsp:nvSpPr>
        <dsp:cNvPr id="0" name=""/>
        <dsp:cNvSpPr/>
      </dsp:nvSpPr>
      <dsp:spPr>
        <a:xfrm>
          <a:off x="4932537" y="1784048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76705-876C-49B0-966B-E61725E2A9DE}">
      <dsp:nvSpPr>
        <dsp:cNvPr id="0" name=""/>
        <dsp:cNvSpPr/>
      </dsp:nvSpPr>
      <dsp:spPr>
        <a:xfrm rot="10800000">
          <a:off x="4932537" y="2001615"/>
          <a:ext cx="650525" cy="5656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8F19-CE53-4341-BD18-F3F146748FBC}">
      <dsp:nvSpPr>
        <dsp:cNvPr id="0" name=""/>
        <dsp:cNvSpPr/>
      </dsp:nvSpPr>
      <dsp:spPr>
        <a:xfrm>
          <a:off x="107001" y="211642"/>
          <a:ext cx="1177686" cy="1177686"/>
        </a:xfrm>
        <a:prstGeom prst="circularArrow">
          <a:avLst>
            <a:gd name="adj1" fmla="val 4668"/>
            <a:gd name="adj2" fmla="val 272909"/>
            <a:gd name="adj3" fmla="val 13902980"/>
            <a:gd name="adj4" fmla="val 1734394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B27055-2A90-4ADE-8B48-FEF2612D77B8}">
      <dsp:nvSpPr>
        <dsp:cNvPr id="0" name=""/>
        <dsp:cNvSpPr/>
      </dsp:nvSpPr>
      <dsp:spPr>
        <a:xfrm>
          <a:off x="423010" y="206410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dirty="0" smtClean="0"/>
            <a:t>需求</a:t>
          </a:r>
          <a:endParaRPr lang="zh-CN" altLang="en-US" sz="1000" kern="1200" dirty="0"/>
        </a:p>
      </dsp:txBody>
      <dsp:txXfrm>
        <a:off x="436329" y="219729"/>
        <a:ext cx="519029" cy="246195"/>
      </dsp:txXfrm>
    </dsp:sp>
    <dsp:sp modelId="{072C4E65-18BC-4BB2-A6A7-D7F216945FDA}">
      <dsp:nvSpPr>
        <dsp:cNvPr id="0" name=""/>
        <dsp:cNvSpPr/>
      </dsp:nvSpPr>
      <dsp:spPr>
        <a:xfrm>
          <a:off x="845878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设计</a:t>
          </a:r>
          <a:endParaRPr lang="zh-CN" altLang="en-US" sz="1000" kern="1200"/>
        </a:p>
      </dsp:txBody>
      <dsp:txXfrm>
        <a:off x="859197" y="642596"/>
        <a:ext cx="519029" cy="246195"/>
      </dsp:txXfrm>
    </dsp:sp>
    <dsp:sp modelId="{7B5F4C0C-1AAD-4247-900C-AF5A4FDB10AF}">
      <dsp:nvSpPr>
        <dsp:cNvPr id="0" name=""/>
        <dsp:cNvSpPr/>
      </dsp:nvSpPr>
      <dsp:spPr>
        <a:xfrm>
          <a:off x="423010" y="1052145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开发</a:t>
          </a:r>
          <a:endParaRPr lang="zh-CN" altLang="en-US" sz="1000" kern="1200"/>
        </a:p>
      </dsp:txBody>
      <dsp:txXfrm>
        <a:off x="436329" y="1065464"/>
        <a:ext cx="519029" cy="246195"/>
      </dsp:txXfrm>
    </dsp:sp>
    <dsp:sp modelId="{065660CD-BC55-44F4-B964-4B3582C629C4}">
      <dsp:nvSpPr>
        <dsp:cNvPr id="0" name=""/>
        <dsp:cNvSpPr/>
      </dsp:nvSpPr>
      <dsp:spPr>
        <a:xfrm>
          <a:off x="143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测试</a:t>
          </a:r>
          <a:endParaRPr lang="zh-CN" altLang="en-US" sz="1000" kern="1200"/>
        </a:p>
      </dsp:txBody>
      <dsp:txXfrm>
        <a:off x="13462" y="642596"/>
        <a:ext cx="519029" cy="246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8F19-CE53-4341-BD18-F3F146748FBC}">
      <dsp:nvSpPr>
        <dsp:cNvPr id="0" name=""/>
        <dsp:cNvSpPr/>
      </dsp:nvSpPr>
      <dsp:spPr>
        <a:xfrm>
          <a:off x="107001" y="211642"/>
          <a:ext cx="1177686" cy="1177686"/>
        </a:xfrm>
        <a:prstGeom prst="circularArrow">
          <a:avLst>
            <a:gd name="adj1" fmla="val 4668"/>
            <a:gd name="adj2" fmla="val 272909"/>
            <a:gd name="adj3" fmla="val 13902980"/>
            <a:gd name="adj4" fmla="val 1734394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B27055-2A90-4ADE-8B48-FEF2612D77B8}">
      <dsp:nvSpPr>
        <dsp:cNvPr id="0" name=""/>
        <dsp:cNvSpPr/>
      </dsp:nvSpPr>
      <dsp:spPr>
        <a:xfrm>
          <a:off x="423010" y="206410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dirty="0" smtClean="0"/>
            <a:t>需求</a:t>
          </a:r>
          <a:endParaRPr lang="zh-CN" altLang="en-US" sz="1000" kern="1200" dirty="0"/>
        </a:p>
      </dsp:txBody>
      <dsp:txXfrm>
        <a:off x="436329" y="219729"/>
        <a:ext cx="519029" cy="246195"/>
      </dsp:txXfrm>
    </dsp:sp>
    <dsp:sp modelId="{072C4E65-18BC-4BB2-A6A7-D7F216945FDA}">
      <dsp:nvSpPr>
        <dsp:cNvPr id="0" name=""/>
        <dsp:cNvSpPr/>
      </dsp:nvSpPr>
      <dsp:spPr>
        <a:xfrm>
          <a:off x="845878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设计</a:t>
          </a:r>
          <a:endParaRPr lang="zh-CN" altLang="en-US" sz="1000" kern="1200"/>
        </a:p>
      </dsp:txBody>
      <dsp:txXfrm>
        <a:off x="859197" y="642596"/>
        <a:ext cx="519029" cy="246195"/>
      </dsp:txXfrm>
    </dsp:sp>
    <dsp:sp modelId="{7B5F4C0C-1AAD-4247-900C-AF5A4FDB10AF}">
      <dsp:nvSpPr>
        <dsp:cNvPr id="0" name=""/>
        <dsp:cNvSpPr/>
      </dsp:nvSpPr>
      <dsp:spPr>
        <a:xfrm>
          <a:off x="423010" y="1052145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开发</a:t>
          </a:r>
          <a:endParaRPr lang="zh-CN" altLang="en-US" sz="1000" kern="1200"/>
        </a:p>
      </dsp:txBody>
      <dsp:txXfrm>
        <a:off x="436329" y="1065464"/>
        <a:ext cx="519029" cy="246195"/>
      </dsp:txXfrm>
    </dsp:sp>
    <dsp:sp modelId="{065660CD-BC55-44F4-B964-4B3582C629C4}">
      <dsp:nvSpPr>
        <dsp:cNvPr id="0" name=""/>
        <dsp:cNvSpPr/>
      </dsp:nvSpPr>
      <dsp:spPr>
        <a:xfrm>
          <a:off x="143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测试</a:t>
          </a:r>
          <a:endParaRPr lang="zh-CN" altLang="en-US" sz="1000" kern="1200"/>
        </a:p>
      </dsp:txBody>
      <dsp:txXfrm>
        <a:off x="13462" y="642596"/>
        <a:ext cx="519029" cy="2461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68F19-CE53-4341-BD18-F3F146748FBC}">
      <dsp:nvSpPr>
        <dsp:cNvPr id="0" name=""/>
        <dsp:cNvSpPr/>
      </dsp:nvSpPr>
      <dsp:spPr>
        <a:xfrm>
          <a:off x="107001" y="211642"/>
          <a:ext cx="1177686" cy="1177686"/>
        </a:xfrm>
        <a:prstGeom prst="circularArrow">
          <a:avLst>
            <a:gd name="adj1" fmla="val 4668"/>
            <a:gd name="adj2" fmla="val 272909"/>
            <a:gd name="adj3" fmla="val 13902980"/>
            <a:gd name="adj4" fmla="val 17343941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B27055-2A90-4ADE-8B48-FEF2612D77B8}">
      <dsp:nvSpPr>
        <dsp:cNvPr id="0" name=""/>
        <dsp:cNvSpPr/>
      </dsp:nvSpPr>
      <dsp:spPr>
        <a:xfrm>
          <a:off x="423010" y="206410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dirty="0" smtClean="0"/>
            <a:t>需求</a:t>
          </a:r>
          <a:endParaRPr lang="zh-CN" altLang="en-US" sz="1000" kern="1200" dirty="0"/>
        </a:p>
      </dsp:txBody>
      <dsp:txXfrm>
        <a:off x="436329" y="219729"/>
        <a:ext cx="519029" cy="246195"/>
      </dsp:txXfrm>
    </dsp:sp>
    <dsp:sp modelId="{072C4E65-18BC-4BB2-A6A7-D7F216945FDA}">
      <dsp:nvSpPr>
        <dsp:cNvPr id="0" name=""/>
        <dsp:cNvSpPr/>
      </dsp:nvSpPr>
      <dsp:spPr>
        <a:xfrm>
          <a:off x="845878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设计</a:t>
          </a:r>
          <a:endParaRPr lang="zh-CN" altLang="en-US" sz="1000" kern="1200"/>
        </a:p>
      </dsp:txBody>
      <dsp:txXfrm>
        <a:off x="859197" y="642596"/>
        <a:ext cx="519029" cy="246195"/>
      </dsp:txXfrm>
    </dsp:sp>
    <dsp:sp modelId="{7B5F4C0C-1AAD-4247-900C-AF5A4FDB10AF}">
      <dsp:nvSpPr>
        <dsp:cNvPr id="0" name=""/>
        <dsp:cNvSpPr/>
      </dsp:nvSpPr>
      <dsp:spPr>
        <a:xfrm>
          <a:off x="423010" y="1052145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开发</a:t>
          </a:r>
          <a:endParaRPr lang="zh-CN" altLang="en-US" sz="1000" kern="1200"/>
        </a:p>
      </dsp:txBody>
      <dsp:txXfrm>
        <a:off x="436329" y="1065464"/>
        <a:ext cx="519029" cy="246195"/>
      </dsp:txXfrm>
    </dsp:sp>
    <dsp:sp modelId="{065660CD-BC55-44F4-B964-4B3582C629C4}">
      <dsp:nvSpPr>
        <dsp:cNvPr id="0" name=""/>
        <dsp:cNvSpPr/>
      </dsp:nvSpPr>
      <dsp:spPr>
        <a:xfrm>
          <a:off x="143" y="629277"/>
          <a:ext cx="545667" cy="2728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000" b="1" i="0" kern="1200" baseline="0" smtClean="0"/>
            <a:t>测试</a:t>
          </a:r>
          <a:endParaRPr lang="zh-CN" altLang="en-US" sz="1000" kern="1200"/>
        </a:p>
      </dsp:txBody>
      <dsp:txXfrm>
        <a:off x="13462" y="642596"/>
        <a:ext cx="519029" cy="2461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9751A-9545-4B89-B1FD-B101595BC669}">
      <dsp:nvSpPr>
        <dsp:cNvPr id="0" name=""/>
        <dsp:cNvSpPr/>
      </dsp:nvSpPr>
      <dsp:spPr>
        <a:xfrm>
          <a:off x="2584" y="0"/>
          <a:ext cx="2536371" cy="3409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i="0" kern="1200" baseline="0" dirty="0" smtClean="0"/>
            <a:t>3</a:t>
          </a:r>
          <a:r>
            <a:rPr lang="zh-CN" sz="3800" b="1" i="0" kern="1200" baseline="0" dirty="0" smtClean="0"/>
            <a:t>种角色</a:t>
          </a:r>
          <a:endParaRPr lang="zh-CN" sz="3800" kern="1200" dirty="0"/>
        </a:p>
      </dsp:txBody>
      <dsp:txXfrm>
        <a:off x="2584" y="0"/>
        <a:ext cx="2536371" cy="1022842"/>
      </dsp:txXfrm>
    </dsp:sp>
    <dsp:sp modelId="{8D27715A-EDBE-4E69-AA2C-72D011706CE5}">
      <dsp:nvSpPr>
        <dsp:cNvPr id="0" name=""/>
        <dsp:cNvSpPr/>
      </dsp:nvSpPr>
      <dsp:spPr>
        <a:xfrm>
          <a:off x="256221" y="1023133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Product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Owner 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产品负责人</a:t>
          </a:r>
          <a:endParaRPr lang="zh-CN" sz="1500" kern="1200" dirty="0"/>
        </a:p>
      </dsp:txBody>
      <dsp:txXfrm>
        <a:off x="275840" y="1042752"/>
        <a:ext cx="1989859" cy="630587"/>
      </dsp:txXfrm>
    </dsp:sp>
    <dsp:sp modelId="{2A665994-1E0B-4E51-AF05-0DD49E51C356}">
      <dsp:nvSpPr>
        <dsp:cNvPr id="0" name=""/>
        <dsp:cNvSpPr/>
      </dsp:nvSpPr>
      <dsp:spPr>
        <a:xfrm>
          <a:off x="256221" y="1796008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Scrum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Master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敏捷专家</a:t>
          </a:r>
          <a:endParaRPr lang="zh-CN" sz="1500" kern="1200" dirty="0"/>
        </a:p>
      </dsp:txBody>
      <dsp:txXfrm>
        <a:off x="275840" y="1815627"/>
        <a:ext cx="1989859" cy="630587"/>
      </dsp:txXfrm>
    </dsp:sp>
    <dsp:sp modelId="{5D62E5B3-2F5F-49C3-B1E6-5B2890713AF9}">
      <dsp:nvSpPr>
        <dsp:cNvPr id="0" name=""/>
        <dsp:cNvSpPr/>
      </dsp:nvSpPr>
      <dsp:spPr>
        <a:xfrm>
          <a:off x="256221" y="2568883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Dev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Team</a:t>
          </a:r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开发团队</a:t>
          </a:r>
          <a:endParaRPr lang="zh-CN" sz="1500" kern="1200" dirty="0"/>
        </a:p>
      </dsp:txBody>
      <dsp:txXfrm>
        <a:off x="275840" y="2588502"/>
        <a:ext cx="1989859" cy="630587"/>
      </dsp:txXfrm>
    </dsp:sp>
    <dsp:sp modelId="{B325E077-94C5-499E-ABB5-FA118531BE88}">
      <dsp:nvSpPr>
        <dsp:cNvPr id="0" name=""/>
        <dsp:cNvSpPr/>
      </dsp:nvSpPr>
      <dsp:spPr>
        <a:xfrm>
          <a:off x="2729184" y="0"/>
          <a:ext cx="2536371" cy="3409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i="0" kern="1200" baseline="0" dirty="0" smtClean="0"/>
            <a:t>3</a:t>
          </a:r>
          <a:r>
            <a:rPr lang="zh-CN" sz="3800" b="1" i="0" kern="1200" baseline="0" dirty="0" smtClean="0"/>
            <a:t>种工件</a:t>
          </a:r>
          <a:endParaRPr lang="zh-CN" sz="3800" kern="1200" dirty="0"/>
        </a:p>
      </dsp:txBody>
      <dsp:txXfrm>
        <a:off x="2729184" y="0"/>
        <a:ext cx="2536371" cy="1022842"/>
      </dsp:txXfrm>
    </dsp:sp>
    <dsp:sp modelId="{02B9C0BD-5BAE-4406-9D1C-6C3C9BA53403}">
      <dsp:nvSpPr>
        <dsp:cNvPr id="0" name=""/>
        <dsp:cNvSpPr/>
      </dsp:nvSpPr>
      <dsp:spPr>
        <a:xfrm>
          <a:off x="2982821" y="1023133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Product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Backlog</a:t>
          </a:r>
          <a:r>
            <a:rPr lang="zh-CN" sz="1500" b="1" i="0" kern="1200" baseline="0" dirty="0" smtClean="0"/>
            <a:t> </a:t>
          </a:r>
          <a:endParaRPr lang="en-US" altLang="zh-CN" sz="1500" b="1" i="0" kern="1200" baseline="0" dirty="0" smtClean="0"/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b="1" i="0" kern="1200" baseline="0" dirty="0" smtClean="0"/>
            <a:t>产品待办事项列表</a:t>
          </a:r>
          <a:endParaRPr lang="zh-CN" sz="1500" kern="1200" dirty="0"/>
        </a:p>
      </dsp:txBody>
      <dsp:txXfrm>
        <a:off x="3002440" y="1042752"/>
        <a:ext cx="1989859" cy="630587"/>
      </dsp:txXfrm>
    </dsp:sp>
    <dsp:sp modelId="{39B5B788-5633-4F3A-897D-7DD6C4B93D00}">
      <dsp:nvSpPr>
        <dsp:cNvPr id="0" name=""/>
        <dsp:cNvSpPr/>
      </dsp:nvSpPr>
      <dsp:spPr>
        <a:xfrm>
          <a:off x="2982821" y="1796008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Sprint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Backlog</a:t>
          </a:r>
          <a:r>
            <a:rPr lang="zh-CN" sz="1500" b="1" i="0" kern="1200" baseline="0" dirty="0" smtClean="0"/>
            <a:t> </a:t>
          </a:r>
          <a:endParaRPr lang="en-US" altLang="zh-CN" sz="1500" b="1" i="0" kern="1200" baseline="0" dirty="0" smtClean="0"/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b="1" i="0" kern="1200" baseline="0" dirty="0" smtClean="0"/>
            <a:t>迭代待办事项列表</a:t>
          </a:r>
          <a:endParaRPr lang="zh-CN" sz="1500" kern="1200" dirty="0"/>
        </a:p>
      </dsp:txBody>
      <dsp:txXfrm>
        <a:off x="3002440" y="1815627"/>
        <a:ext cx="1989859" cy="630587"/>
      </dsp:txXfrm>
    </dsp:sp>
    <dsp:sp modelId="{FAEB8325-54B2-44C5-9E0B-7047BB9B4953}">
      <dsp:nvSpPr>
        <dsp:cNvPr id="0" name=""/>
        <dsp:cNvSpPr/>
      </dsp:nvSpPr>
      <dsp:spPr>
        <a:xfrm>
          <a:off x="2982821" y="2568883"/>
          <a:ext cx="2029097" cy="669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Product</a:t>
          </a:r>
          <a:r>
            <a:rPr lang="zh-CN" sz="1500" b="1" i="0" kern="1200" baseline="0" dirty="0" smtClean="0"/>
            <a:t> </a:t>
          </a:r>
          <a:r>
            <a:rPr lang="en-US" sz="1500" b="1" i="0" kern="1200" baseline="0" dirty="0" smtClean="0"/>
            <a:t>Increment</a:t>
          </a:r>
          <a:r>
            <a:rPr lang="zh-CN" sz="1500" b="1" i="0" kern="1200" baseline="0" dirty="0" smtClean="0"/>
            <a:t> </a:t>
          </a:r>
          <a:endParaRPr lang="en-US" altLang="zh-CN" sz="1500" b="1" i="0" kern="1200" baseline="0" dirty="0" smtClean="0"/>
        </a:p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500" b="1" i="0" kern="1200" baseline="0" dirty="0" smtClean="0"/>
            <a:t>产品增量</a:t>
          </a:r>
          <a:endParaRPr lang="zh-CN" sz="1500" kern="1200" dirty="0"/>
        </a:p>
      </dsp:txBody>
      <dsp:txXfrm>
        <a:off x="3002440" y="2588502"/>
        <a:ext cx="1989859" cy="630587"/>
      </dsp:txXfrm>
    </dsp:sp>
    <dsp:sp modelId="{658E64AC-5174-4240-8A79-6C276D1952F7}">
      <dsp:nvSpPr>
        <dsp:cNvPr id="0" name=""/>
        <dsp:cNvSpPr/>
      </dsp:nvSpPr>
      <dsp:spPr>
        <a:xfrm>
          <a:off x="5455783" y="0"/>
          <a:ext cx="2536371" cy="3409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i="0" kern="1200" baseline="0" dirty="0" smtClean="0"/>
            <a:t>5</a:t>
          </a:r>
          <a:r>
            <a:rPr lang="zh-CN" sz="3800" b="1" i="0" kern="1200" baseline="0" dirty="0" smtClean="0"/>
            <a:t>种仪式</a:t>
          </a:r>
          <a:endParaRPr lang="zh-CN" sz="3800" kern="1200" dirty="0"/>
        </a:p>
      </dsp:txBody>
      <dsp:txXfrm>
        <a:off x="5455783" y="0"/>
        <a:ext cx="2536371" cy="1022842"/>
      </dsp:txXfrm>
    </dsp:sp>
    <dsp:sp modelId="{E4E90E3B-3B9C-4A9E-AB14-C8A438DFFC60}">
      <dsp:nvSpPr>
        <dsp:cNvPr id="0" name=""/>
        <dsp:cNvSpPr/>
      </dsp:nvSpPr>
      <dsp:spPr>
        <a:xfrm>
          <a:off x="5709421" y="1023487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Sprint</a:t>
          </a:r>
          <a:r>
            <a:rPr lang="zh-CN" sz="1500" b="1" i="0" kern="1200" baseline="0" dirty="0" smtClean="0"/>
            <a:t> 冲刺</a:t>
          </a:r>
          <a:endParaRPr lang="zh-CN" sz="1500" kern="1200" dirty="0"/>
        </a:p>
      </dsp:txBody>
      <dsp:txXfrm>
        <a:off x="5720973" y="1035039"/>
        <a:ext cx="2005993" cy="371324"/>
      </dsp:txXfrm>
    </dsp:sp>
    <dsp:sp modelId="{A124D0A6-DBB9-438D-9A3D-1DFC1CFC1352}">
      <dsp:nvSpPr>
        <dsp:cNvPr id="0" name=""/>
        <dsp:cNvSpPr/>
      </dsp:nvSpPr>
      <dsp:spPr>
        <a:xfrm>
          <a:off x="5709421" y="1478597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Sprint</a:t>
          </a:r>
          <a:r>
            <a:rPr lang="zh-CN" sz="1500" b="1" i="0" kern="1200" baseline="0" dirty="0" smtClean="0"/>
            <a:t> 计划会</a:t>
          </a:r>
          <a:endParaRPr lang="zh-CN" sz="1500" kern="1200" dirty="0"/>
        </a:p>
      </dsp:txBody>
      <dsp:txXfrm>
        <a:off x="5720973" y="1490149"/>
        <a:ext cx="2005993" cy="371324"/>
      </dsp:txXfrm>
    </dsp:sp>
    <dsp:sp modelId="{63D329DE-84BD-402A-85A2-7F2FE4AFC624}">
      <dsp:nvSpPr>
        <dsp:cNvPr id="0" name=""/>
        <dsp:cNvSpPr/>
      </dsp:nvSpPr>
      <dsp:spPr>
        <a:xfrm>
          <a:off x="5709421" y="193370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每日站会</a:t>
          </a:r>
          <a:endParaRPr lang="zh-CN" altLang="en-US" sz="1500" kern="1200" dirty="0"/>
        </a:p>
      </dsp:txBody>
      <dsp:txXfrm>
        <a:off x="5720973" y="1945258"/>
        <a:ext cx="2005993" cy="371324"/>
      </dsp:txXfrm>
    </dsp:sp>
    <dsp:sp modelId="{365F11FD-39F6-4230-8DC0-0051F3EEBD1B}">
      <dsp:nvSpPr>
        <dsp:cNvPr id="0" name=""/>
        <dsp:cNvSpPr/>
      </dsp:nvSpPr>
      <dsp:spPr>
        <a:xfrm>
          <a:off x="5709421" y="238881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Sprint</a:t>
          </a:r>
          <a:r>
            <a:rPr lang="zh-CN" sz="1500" b="1" i="0" kern="1200" baseline="0" dirty="0" smtClean="0"/>
            <a:t>评审会</a:t>
          </a:r>
          <a:endParaRPr lang="zh-CN" sz="1500" kern="1200" dirty="0"/>
        </a:p>
      </dsp:txBody>
      <dsp:txXfrm>
        <a:off x="5720973" y="2400368"/>
        <a:ext cx="2005993" cy="371324"/>
      </dsp:txXfrm>
    </dsp:sp>
    <dsp:sp modelId="{AAEE6D83-1131-4320-BE60-31557E50A1BC}">
      <dsp:nvSpPr>
        <dsp:cNvPr id="0" name=""/>
        <dsp:cNvSpPr/>
      </dsp:nvSpPr>
      <dsp:spPr>
        <a:xfrm>
          <a:off x="5709421" y="284392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i="0" kern="1200" baseline="0" dirty="0" smtClean="0"/>
            <a:t>Spring</a:t>
          </a:r>
          <a:r>
            <a:rPr lang="zh-CN" sz="1500" b="1" i="0" kern="1200" baseline="0" dirty="0" smtClean="0"/>
            <a:t>回顾会</a:t>
          </a:r>
          <a:endParaRPr lang="zh-CN" sz="1500" kern="1200" dirty="0"/>
        </a:p>
      </dsp:txBody>
      <dsp:txXfrm>
        <a:off x="5720973" y="2855478"/>
        <a:ext cx="2005993" cy="371324"/>
      </dsp:txXfrm>
    </dsp:sp>
    <dsp:sp modelId="{DC795D8E-FB13-459D-8AB4-25FCA5F83BEC}">
      <dsp:nvSpPr>
        <dsp:cNvPr id="0" name=""/>
        <dsp:cNvSpPr/>
      </dsp:nvSpPr>
      <dsp:spPr>
        <a:xfrm>
          <a:off x="8182383" y="0"/>
          <a:ext cx="2536371" cy="340947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i="0" kern="1200" baseline="0" dirty="0" smtClean="0"/>
            <a:t>5</a:t>
          </a:r>
          <a:r>
            <a:rPr lang="zh-CN" sz="3800" b="1" i="0" kern="1200" baseline="0" dirty="0" smtClean="0"/>
            <a:t>种价值观</a:t>
          </a:r>
          <a:endParaRPr lang="zh-CN" sz="3800" kern="1200" dirty="0"/>
        </a:p>
      </dsp:txBody>
      <dsp:txXfrm>
        <a:off x="8182383" y="0"/>
        <a:ext cx="2536371" cy="1022842"/>
      </dsp:txXfrm>
    </dsp:sp>
    <dsp:sp modelId="{C1AA6B42-A385-48DC-BB93-59D8A07A5E92}">
      <dsp:nvSpPr>
        <dsp:cNvPr id="0" name=""/>
        <dsp:cNvSpPr/>
      </dsp:nvSpPr>
      <dsp:spPr>
        <a:xfrm>
          <a:off x="8436020" y="1023487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承诺</a:t>
          </a:r>
          <a:endParaRPr lang="zh-CN" altLang="en-US" sz="1500" kern="1200" dirty="0"/>
        </a:p>
      </dsp:txBody>
      <dsp:txXfrm>
        <a:off x="8447572" y="1035039"/>
        <a:ext cx="2005993" cy="371324"/>
      </dsp:txXfrm>
    </dsp:sp>
    <dsp:sp modelId="{6BBC3283-79EA-4D2E-84E0-C594E1920386}">
      <dsp:nvSpPr>
        <dsp:cNvPr id="0" name=""/>
        <dsp:cNvSpPr/>
      </dsp:nvSpPr>
      <dsp:spPr>
        <a:xfrm>
          <a:off x="8436020" y="1478597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勇气</a:t>
          </a:r>
          <a:endParaRPr lang="zh-CN" altLang="en-US" sz="1500" kern="1200" dirty="0"/>
        </a:p>
      </dsp:txBody>
      <dsp:txXfrm>
        <a:off x="8447572" y="1490149"/>
        <a:ext cx="2005993" cy="371324"/>
      </dsp:txXfrm>
    </dsp:sp>
    <dsp:sp modelId="{12D61F5C-394C-46DE-B08C-D17A1AA9EC89}">
      <dsp:nvSpPr>
        <dsp:cNvPr id="0" name=""/>
        <dsp:cNvSpPr/>
      </dsp:nvSpPr>
      <dsp:spPr>
        <a:xfrm>
          <a:off x="8436020" y="193370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专注</a:t>
          </a:r>
          <a:endParaRPr lang="zh-CN" altLang="en-US" sz="1500" kern="1200" dirty="0"/>
        </a:p>
      </dsp:txBody>
      <dsp:txXfrm>
        <a:off x="8447572" y="1945258"/>
        <a:ext cx="2005993" cy="371324"/>
      </dsp:txXfrm>
    </dsp:sp>
    <dsp:sp modelId="{D7AE58A5-6980-408C-A5F1-A635B834F899}">
      <dsp:nvSpPr>
        <dsp:cNvPr id="0" name=""/>
        <dsp:cNvSpPr/>
      </dsp:nvSpPr>
      <dsp:spPr>
        <a:xfrm>
          <a:off x="8436020" y="238881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dirty="0" smtClean="0"/>
            <a:t>开放</a:t>
          </a:r>
          <a:endParaRPr lang="zh-CN" altLang="en-US" sz="1500" kern="1200" dirty="0"/>
        </a:p>
      </dsp:txBody>
      <dsp:txXfrm>
        <a:off x="8447572" y="2400368"/>
        <a:ext cx="2005993" cy="371324"/>
      </dsp:txXfrm>
    </dsp:sp>
    <dsp:sp modelId="{81C5E771-3249-451D-B6A4-A5BD686F957D}">
      <dsp:nvSpPr>
        <dsp:cNvPr id="0" name=""/>
        <dsp:cNvSpPr/>
      </dsp:nvSpPr>
      <dsp:spPr>
        <a:xfrm>
          <a:off x="8436020" y="2843926"/>
          <a:ext cx="2029097" cy="394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i="0" kern="1200" baseline="0" smtClean="0"/>
            <a:t>尊重</a:t>
          </a:r>
          <a:endParaRPr lang="zh-CN" altLang="en-US" sz="1500" kern="1200" dirty="0"/>
        </a:p>
      </dsp:txBody>
      <dsp:txXfrm>
        <a:off x="8447572" y="2855478"/>
        <a:ext cx="2005993" cy="371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4687D-2700-42C1-9615-08F92C3CC449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DE65E-A65F-4E4D-965D-131B24DD3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6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368000" y="1132113"/>
            <a:ext cx="9985800" cy="2291807"/>
          </a:xfrm>
        </p:spPr>
        <p:txBody>
          <a:bodyPr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DFC74-AD3E-416D-A08D-EA2C438CFC41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CFCFCF"/>
                </a:solidFill>
              </a:defRPr>
            </a:lvl1pPr>
          </a:lstStyle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08" y="3704638"/>
            <a:ext cx="4880292" cy="7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FC9DD-DF44-48F1-B1CF-2C0CB48FE71E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636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246" y="461553"/>
            <a:ext cx="9986554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551146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BCB9A-7050-4E38-A644-8B0F362A5263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28946" y="6341836"/>
            <a:ext cx="2824853" cy="379639"/>
          </a:xfrm>
        </p:spPr>
        <p:txBody>
          <a:bodyPr/>
          <a:lstStyle/>
          <a:p>
            <a:fld id="{5D13733E-0A24-4CF1-B670-BAC155DAC4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99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881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F839-4E7B-4B86-AE7D-DF250BD11D7A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31706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4"/>
          </p:nvPr>
        </p:nvSpPr>
        <p:spPr>
          <a:xfrm>
            <a:off x="378782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367281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10" name="图片占位符 6"/>
          <p:cNvSpPr>
            <a:spLocks noGrp="1"/>
          </p:cNvSpPr>
          <p:nvPr>
            <p:ph type="pic" sz="quarter" idx="16"/>
          </p:nvPr>
        </p:nvSpPr>
        <p:spPr>
          <a:xfrm>
            <a:off x="8875350" y="2403475"/>
            <a:ext cx="2160587" cy="216058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7991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9DDDB-9D81-49D6-A070-E7E96DD18217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77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374D-4933-4CAD-9CDF-53B198C57FAB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172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0582" y="460102"/>
            <a:ext cx="10122959" cy="63717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70370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2D9A7-A27A-4099-A63C-B2C737DD8D3C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36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010" y="459515"/>
            <a:ext cx="10515600" cy="6377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024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226400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2" y="14024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0612" y="2226400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4ED19-293A-48FA-AF45-31A6E67A28AD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63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0101"/>
            <a:ext cx="10122959" cy="637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4DCA-C77B-46F8-BC0C-6A454A5C9DF2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81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1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8" y="468810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BFFAA-F1DA-4694-B70D-2D9E3B4C0DFE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2125211"/>
            <a:ext cx="10587446" cy="3474357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838608" y="1342036"/>
            <a:ext cx="10587038" cy="531812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37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右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8000" y="461553"/>
            <a:ext cx="9985800" cy="63572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6E7F3-92B6-49BC-A89A-8E8A8BFD7BDD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5222875" y="1747838"/>
            <a:ext cx="6130925" cy="3535362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38200" y="1768475"/>
            <a:ext cx="3876675" cy="351472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7983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+左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7999" y="460101"/>
            <a:ext cx="10122959" cy="62701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B9C5-354D-4474-BECD-8BBD4153043F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838200" y="1571535"/>
            <a:ext cx="5371011" cy="3405278"/>
          </a:xfrm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459581" y="1558835"/>
            <a:ext cx="5031377" cy="343067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808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367999" y="451393"/>
            <a:ext cx="10122959" cy="627017"/>
          </a:xfrm>
          <a:prstGeom prst="rect">
            <a:avLst/>
          </a:prstGeom>
          <a:noFill/>
        </p:spPr>
        <p:txBody>
          <a:bodyPr vert="horz" lIns="14400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CCCCCC"/>
                </a:solidFill>
              </a:defRPr>
            </a:lvl1pPr>
          </a:lstStyle>
          <a:p>
            <a:fld id="{733E2A6D-E895-41E9-BF2F-77B7125A2C37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58399" y="451392"/>
            <a:ext cx="609600" cy="627017"/>
          </a:xfrm>
          <a:prstGeom prst="rect">
            <a:avLst/>
          </a:prstGeom>
          <a:solidFill>
            <a:srgbClr val="1563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CCCCCC"/>
                </a:solidFill>
              </a:defRPr>
            </a:lvl1pPr>
          </a:lstStyle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504" y="6054090"/>
            <a:ext cx="1866456" cy="30226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833747" y="6349092"/>
            <a:ext cx="2520054" cy="3796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D6D6D6"/>
                </a:solidFill>
              </a:defRPr>
            </a:lvl1pPr>
          </a:lstStyle>
          <a:p>
            <a:fld id="{D22F68B2-9FAB-48A0-87AF-09F05C0E3A7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1367999" y="1078409"/>
            <a:ext cx="10122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3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项目生命周期</a:t>
            </a:r>
            <a:r>
              <a:rPr lang="en-US" altLang="zh-CN" dirty="0" smtClean="0"/>
              <a:t>-</a:t>
            </a:r>
            <a:r>
              <a:rPr lang="zh-CN" altLang="en-US" dirty="0" smtClean="0"/>
              <a:t>迭代增量适应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234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敏捷开发方法</a:t>
            </a:r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Scrum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框架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E44D-B463-4EAD-B568-845CEF436B78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40" y="1707111"/>
            <a:ext cx="771860" cy="8843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04" y="2393521"/>
            <a:ext cx="402792" cy="4615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13" y="2393521"/>
            <a:ext cx="402792" cy="4615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22" y="2393521"/>
            <a:ext cx="402792" cy="46151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36" y="1647247"/>
            <a:ext cx="771860" cy="88438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29857" y="2591493"/>
            <a:ext cx="13388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产品负责人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Product Owner</a:t>
            </a:r>
            <a:endParaRPr lang="zh-CN" altLang="en-US" sz="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256371" y="3349805"/>
            <a:ext cx="20313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产品待办事项列表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Product Backlog</a:t>
            </a:r>
            <a:endParaRPr lang="zh-CN" altLang="en-US" sz="800" dirty="0"/>
          </a:p>
        </p:txBody>
      </p:sp>
      <p:sp>
        <p:nvSpPr>
          <p:cNvPr id="13" name="文本框 12"/>
          <p:cNvSpPr txBox="1"/>
          <p:nvPr/>
        </p:nvSpPr>
        <p:spPr>
          <a:xfrm>
            <a:off x="5099004" y="2862292"/>
            <a:ext cx="1107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开发团队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Development Team</a:t>
            </a:r>
            <a:endParaRPr lang="zh-CN" altLang="en-US" sz="800" dirty="0"/>
          </a:p>
        </p:txBody>
      </p:sp>
      <p:sp>
        <p:nvSpPr>
          <p:cNvPr id="14" name="文本框 13"/>
          <p:cNvSpPr txBox="1"/>
          <p:nvPr/>
        </p:nvSpPr>
        <p:spPr>
          <a:xfrm>
            <a:off x="4617246" y="3346810"/>
            <a:ext cx="20313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冲刺待办事项列表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Spring Backlog</a:t>
            </a:r>
            <a:endParaRPr lang="zh-CN" altLang="en-US" sz="8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437319" y="2531629"/>
            <a:ext cx="11079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敏捷专家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Scrum Master</a:t>
            </a:r>
            <a:endParaRPr lang="zh-CN" altLang="en-US" sz="800" dirty="0"/>
          </a:p>
        </p:txBody>
      </p:sp>
      <p:sp>
        <p:nvSpPr>
          <p:cNvPr id="19" name="环形箭头 18"/>
          <p:cNvSpPr/>
          <p:nvPr/>
        </p:nvSpPr>
        <p:spPr>
          <a:xfrm rot="12031620" flipV="1">
            <a:off x="7273376" y="3339860"/>
            <a:ext cx="1326596" cy="1686184"/>
          </a:xfrm>
          <a:prstGeom prst="circularArrow">
            <a:avLst>
              <a:gd name="adj1" fmla="val 12500"/>
              <a:gd name="adj2" fmla="val 852785"/>
              <a:gd name="adj3" fmla="val 20457681"/>
              <a:gd name="adj4" fmla="val 10800000"/>
              <a:gd name="adj5" fmla="val 116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7204519" y="4198150"/>
            <a:ext cx="1866900" cy="5105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环形箭头 19"/>
          <p:cNvSpPr/>
          <p:nvPr/>
        </p:nvSpPr>
        <p:spPr>
          <a:xfrm>
            <a:off x="7907349" y="2958095"/>
            <a:ext cx="1070610" cy="1152699"/>
          </a:xfrm>
          <a:prstGeom prst="circularArrow">
            <a:avLst>
              <a:gd name="adj1" fmla="val 12500"/>
              <a:gd name="adj2" fmla="val 996366"/>
              <a:gd name="adj3" fmla="val 20457681"/>
              <a:gd name="adj4" fmla="val 10800000"/>
              <a:gd name="adj5" fmla="val 175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668151" y="3744353"/>
            <a:ext cx="6463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/>
              <a:t>冲刺</a:t>
            </a:r>
            <a:endParaRPr lang="en-US" altLang="zh-CN" dirty="0" smtClean="0"/>
          </a:p>
          <a:p>
            <a:pPr algn="ctr"/>
            <a:r>
              <a:rPr lang="en-US" altLang="zh-CN" sz="800" dirty="0" smtClean="0"/>
              <a:t>Sprint</a:t>
            </a:r>
            <a:endParaRPr lang="zh-CN" altLang="en-US" sz="800" dirty="0"/>
          </a:p>
        </p:txBody>
      </p:sp>
      <p:sp>
        <p:nvSpPr>
          <p:cNvPr id="22" name="等号 21"/>
          <p:cNvSpPr/>
          <p:nvPr/>
        </p:nvSpPr>
        <p:spPr>
          <a:xfrm>
            <a:off x="2809540" y="3805909"/>
            <a:ext cx="94888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等号 22"/>
          <p:cNvSpPr/>
          <p:nvPr/>
        </p:nvSpPr>
        <p:spPr>
          <a:xfrm>
            <a:off x="2820106" y="4070938"/>
            <a:ext cx="948881" cy="369332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等号 23"/>
          <p:cNvSpPr/>
          <p:nvPr/>
        </p:nvSpPr>
        <p:spPr>
          <a:xfrm>
            <a:off x="2820106" y="4335967"/>
            <a:ext cx="948881" cy="369332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等号 24"/>
          <p:cNvSpPr/>
          <p:nvPr/>
        </p:nvSpPr>
        <p:spPr>
          <a:xfrm>
            <a:off x="2820106" y="4583888"/>
            <a:ext cx="948881" cy="369332"/>
          </a:xfrm>
          <a:prstGeom prst="mathEqual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等号 25"/>
          <p:cNvSpPr/>
          <p:nvPr/>
        </p:nvSpPr>
        <p:spPr>
          <a:xfrm>
            <a:off x="2820106" y="4842288"/>
            <a:ext cx="948881" cy="369332"/>
          </a:xfrm>
          <a:prstGeom prst="mathEqual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等号 26"/>
          <p:cNvSpPr/>
          <p:nvPr/>
        </p:nvSpPr>
        <p:spPr>
          <a:xfrm>
            <a:off x="5184653" y="3805909"/>
            <a:ext cx="948881" cy="36933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等号 27"/>
          <p:cNvSpPr/>
          <p:nvPr/>
        </p:nvSpPr>
        <p:spPr>
          <a:xfrm>
            <a:off x="5184653" y="4070938"/>
            <a:ext cx="948881" cy="369332"/>
          </a:xfrm>
          <a:prstGeom prst="mathEqual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3355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689502864"/>
              </p:ext>
            </p:extLst>
          </p:nvPr>
        </p:nvGraphicFramePr>
        <p:xfrm>
          <a:off x="838200" y="1551146"/>
          <a:ext cx="10721340" cy="340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01798-F0E6-4F8C-AF97-191922D26BD9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四种生命周期对比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53153-E1D7-4824-87C3-E0FE6DF8F766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12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378791"/>
              </p:ext>
            </p:extLst>
          </p:nvPr>
        </p:nvGraphicFramePr>
        <p:xfrm>
          <a:off x="1645920" y="2316480"/>
          <a:ext cx="8138163" cy="358478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12721">
                  <a:extLst>
                    <a:ext uri="{9D8B030D-6E8A-4147-A177-3AD203B41FA5}">
                      <a16:colId xmlns:a16="http://schemas.microsoft.com/office/drawing/2014/main" val="603720846"/>
                    </a:ext>
                  </a:extLst>
                </a:gridCol>
                <a:gridCol w="2712721">
                  <a:extLst>
                    <a:ext uri="{9D8B030D-6E8A-4147-A177-3AD203B41FA5}">
                      <a16:colId xmlns:a16="http://schemas.microsoft.com/office/drawing/2014/main" val="4036018356"/>
                    </a:ext>
                  </a:extLst>
                </a:gridCol>
                <a:gridCol w="2712721">
                  <a:extLst>
                    <a:ext uri="{9D8B030D-6E8A-4147-A177-3AD203B41FA5}">
                      <a16:colId xmlns:a16="http://schemas.microsoft.com/office/drawing/2014/main" val="1369039092"/>
                    </a:ext>
                  </a:extLst>
                </a:gridCol>
              </a:tblGrid>
              <a:tr h="475823"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需求在开发前预先确定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需求在交付期间定期细化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b="0" dirty="0" smtClean="0"/>
                        <a:t>需求在交付期间频繁细化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072756"/>
                  </a:ext>
                </a:extLst>
              </a:tr>
              <a:tr h="4824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针对最终可交付成果制定交付计划，然后在项目终了时一次性交付最终产品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分次交付整体产品的各种子集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频繁交付对客户有价值的各种子集（隶属于整体产品）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488804"/>
                  </a:ext>
                </a:extLst>
              </a:tr>
              <a:tr h="4824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尽量限制变更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定期把变更融入项目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在交付期间，实时地把变更融入项目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500142"/>
                  </a:ext>
                </a:extLst>
              </a:tr>
              <a:tr h="4824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关键相关方在特定里程碑时会参与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关键相关方定期参与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关键相关方持续参与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4949"/>
                  </a:ext>
                </a:extLst>
              </a:tr>
              <a:tr h="482431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通过对基本可知情况编制详细计划来控制风险和成本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通过用新信息逐渐细化计划来控制风险和成本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随需求和制约因素的显现来控制风险和成本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518736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385060" y="1844040"/>
            <a:ext cx="6377940" cy="47244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8763000" y="1590794"/>
            <a:ext cx="1668780" cy="9771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914400" y="1615440"/>
            <a:ext cx="1470660" cy="929640"/>
          </a:xfrm>
          <a:prstGeom prst="lef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880360" y="190410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预测型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31563" y="19081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迭代型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42737" y="18947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增量型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51826" y="19007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敏捷型</a:t>
            </a:r>
          </a:p>
        </p:txBody>
      </p:sp>
    </p:spTree>
    <p:extLst>
      <p:ext uri="{BB962C8B-B14F-4D97-AF65-F5344CB8AC3E}">
        <p14:creationId xmlns:p14="http://schemas.microsoft.com/office/powerpoint/2010/main" val="26018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dirty="0" smtClean="0">
                <a:latin typeface="Times New Roman" panose="02020603050405020304" pitchFamily="18" charset="0"/>
                <a:ea typeface="等线" panose="02010600030101010101" pitchFamily="2" charset="-122"/>
              </a:rPr>
              <a:t>回顾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迭代型生命周期</a:t>
            </a:r>
            <a:endParaRPr lang="en-US" altLang="zh-CN" b="1" kern="10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增量型生命周期</a:t>
            </a:r>
            <a:endParaRPr lang="en-US" altLang="zh-CN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适应型生命周期（敏捷）</a:t>
            </a:r>
            <a:endParaRPr lang="en-US" altLang="zh-CN" b="1" kern="10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>
                <a:latin typeface="Times New Roman" panose="02020603050405020304" pitchFamily="18" charset="0"/>
                <a:ea typeface="等线 Light" panose="02010600030101010101" pitchFamily="2" charset="-122"/>
              </a:rPr>
              <a:t>四</a:t>
            </a:r>
            <a:r>
              <a:rPr lang="zh-CN" altLang="en-US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种生命周期的对比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23CE2-88F1-471E-A43D-456152A8CCD1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谢谢！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如果认为本讲解有用，请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站</a:t>
            </a:r>
            <a:r>
              <a:rPr lang="zh-CN" altLang="en-US" dirty="0" smtClean="0"/>
              <a:t>关注“</a:t>
            </a:r>
            <a:r>
              <a:rPr lang="en-US" altLang="zh-CN" b="1" dirty="0" smtClean="0">
                <a:solidFill>
                  <a:srgbClr val="FF0000"/>
                </a:solidFill>
              </a:rPr>
              <a:t>PMO</a:t>
            </a:r>
            <a:r>
              <a:rPr lang="zh-CN" altLang="en-US" b="1" dirty="0" smtClean="0">
                <a:solidFill>
                  <a:srgbClr val="FF0000"/>
                </a:solidFill>
              </a:rPr>
              <a:t>项目管理办公室</a:t>
            </a:r>
            <a:r>
              <a:rPr lang="zh-CN" altLang="en-US" dirty="0" smtClean="0"/>
              <a:t>”</a:t>
            </a: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E8AF4-4AD8-4025-A887-D393012BA953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DA09D-27A8-4620-AD0D-0A76CF4C6A3F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13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提纲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迭代型生命周期</a:t>
            </a: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增量型生命周期</a:t>
            </a: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适应型（敏捷）</a:t>
            </a:r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生命周期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kern="100" dirty="0">
                <a:latin typeface="等线 Light" panose="02010600030101010101" pitchFamily="2" charset="-122"/>
                <a:ea typeface="等线 Light" panose="02010600030101010101" pitchFamily="2" charset="-122"/>
              </a:rPr>
              <a:t>四</a:t>
            </a:r>
            <a:r>
              <a:rPr lang="zh-CN" altLang="en-US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种项目生命周期对比</a:t>
            </a:r>
            <a:endParaRPr lang="zh-CN" altLang="en-US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8E7F8-CE72-4F72-9746-EE2119A52CB2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59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项目生命周期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838200" y="1551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A6DDE-A419-4740-9782-E003558319B8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2696F-0957-44E4-9B14-D021BB5B9E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迭代型生命周期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854213855"/>
              </p:ext>
            </p:extLst>
          </p:nvPr>
        </p:nvGraphicFramePr>
        <p:xfrm>
          <a:off x="2601191" y="3619731"/>
          <a:ext cx="1391689" cy="153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圆角右箭头 6"/>
          <p:cNvSpPr/>
          <p:nvPr/>
        </p:nvSpPr>
        <p:spPr>
          <a:xfrm>
            <a:off x="3528060" y="3307080"/>
            <a:ext cx="312420" cy="398896"/>
          </a:xfrm>
          <a:prstGeom prst="bentArrow">
            <a:avLst/>
          </a:prstGeom>
          <a:solidFill>
            <a:srgbClr val="4D94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菱形 7"/>
          <p:cNvSpPr/>
          <p:nvPr/>
        </p:nvSpPr>
        <p:spPr>
          <a:xfrm>
            <a:off x="3913909" y="3021330"/>
            <a:ext cx="1005840" cy="742950"/>
          </a:xfrm>
          <a:prstGeom prst="diamond">
            <a:avLst/>
          </a:prstGeom>
          <a:solidFill>
            <a:srgbClr val="FEF62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/>
                </a:solidFill>
              </a:rPr>
              <a:t>发布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>
            <a:stCxn id="8" idx="2"/>
          </p:cNvCxnSpPr>
          <p:nvPr/>
        </p:nvCxnSpPr>
        <p:spPr>
          <a:xfrm>
            <a:off x="4416829" y="3764280"/>
            <a:ext cx="2771" cy="1386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3257570677"/>
              </p:ext>
            </p:extLst>
          </p:nvPr>
        </p:nvGraphicFramePr>
        <p:xfrm>
          <a:off x="4993178" y="2781531"/>
          <a:ext cx="1391689" cy="153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圆角右箭头 12"/>
          <p:cNvSpPr/>
          <p:nvPr/>
        </p:nvSpPr>
        <p:spPr>
          <a:xfrm>
            <a:off x="5920047" y="2468880"/>
            <a:ext cx="312420" cy="398896"/>
          </a:xfrm>
          <a:prstGeom prst="bentArrow">
            <a:avLst/>
          </a:prstGeom>
          <a:solidFill>
            <a:srgbClr val="4D94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菱形 13"/>
          <p:cNvSpPr/>
          <p:nvPr/>
        </p:nvSpPr>
        <p:spPr>
          <a:xfrm>
            <a:off x="6305896" y="2183130"/>
            <a:ext cx="1005840" cy="742950"/>
          </a:xfrm>
          <a:prstGeom prst="diamond">
            <a:avLst/>
          </a:prstGeom>
          <a:solidFill>
            <a:srgbClr val="FEF62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发布</a:t>
            </a:r>
          </a:p>
        </p:txBody>
      </p:sp>
      <p:cxnSp>
        <p:nvCxnSpPr>
          <p:cNvPr id="15" name="直接连接符 14"/>
          <p:cNvCxnSpPr>
            <a:stCxn id="14" idx="2"/>
          </p:cNvCxnSpPr>
          <p:nvPr/>
        </p:nvCxnSpPr>
        <p:spPr>
          <a:xfrm>
            <a:off x="6808816" y="2926080"/>
            <a:ext cx="2771" cy="1386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图示 15"/>
          <p:cNvGraphicFramePr/>
          <p:nvPr>
            <p:extLst>
              <p:ext uri="{D42A27DB-BD31-4B8C-83A1-F6EECF244321}">
                <p14:modId xmlns:p14="http://schemas.microsoft.com/office/powerpoint/2010/main" val="563184871"/>
              </p:ext>
            </p:extLst>
          </p:nvPr>
        </p:nvGraphicFramePr>
        <p:xfrm>
          <a:off x="7385165" y="2038581"/>
          <a:ext cx="1391689" cy="1531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7" name="圆角右箭头 16"/>
          <p:cNvSpPr/>
          <p:nvPr/>
        </p:nvSpPr>
        <p:spPr>
          <a:xfrm>
            <a:off x="8312034" y="1725930"/>
            <a:ext cx="312420" cy="398896"/>
          </a:xfrm>
          <a:prstGeom prst="bentArrow">
            <a:avLst/>
          </a:prstGeom>
          <a:solidFill>
            <a:srgbClr val="4D94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菱形 17"/>
          <p:cNvSpPr/>
          <p:nvPr/>
        </p:nvSpPr>
        <p:spPr>
          <a:xfrm>
            <a:off x="8697883" y="1440180"/>
            <a:ext cx="1005840" cy="742950"/>
          </a:xfrm>
          <a:prstGeom prst="diamond">
            <a:avLst/>
          </a:prstGeom>
          <a:solidFill>
            <a:srgbClr val="FEF622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发布</a:t>
            </a:r>
          </a:p>
        </p:txBody>
      </p:sp>
      <p:cxnSp>
        <p:nvCxnSpPr>
          <p:cNvPr id="19" name="直接连接符 18"/>
          <p:cNvCxnSpPr>
            <a:stCxn id="18" idx="2"/>
          </p:cNvCxnSpPr>
          <p:nvPr/>
        </p:nvCxnSpPr>
        <p:spPr>
          <a:xfrm>
            <a:off x="9200803" y="2183130"/>
            <a:ext cx="2771" cy="13868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025236" y="172593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每个版本内部就是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</a:t>
            </a:r>
            <a:r>
              <a:rPr lang="zh-CN" altLang="en-US" dirty="0" smtClean="0">
                <a:solidFill>
                  <a:srgbClr val="FF0000"/>
                </a:solidFill>
              </a:rPr>
              <a:t>个小的瀑布开发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2B1C4-29F1-44A3-8FCA-24D309086CAA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9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 animBg="1"/>
      <p:bldP spid="14" grpId="0" animBg="1"/>
      <p:bldGraphic spid="16" grpId="0">
        <p:bldAsOne/>
      </p:bldGraphic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增量生命周期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6" b="2566"/>
          <a:stretch>
            <a:fillRect/>
          </a:stretch>
        </p:blipFill>
        <p:spPr/>
      </p:pic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搭积木</a:t>
            </a:r>
            <a:endParaRPr lang="en-US" altLang="zh-CN" b="1" i="0" u="none" strike="noStrike" kern="100" baseline="0" dirty="0" smtClean="0"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r>
              <a:rPr lang="zh-CN" altLang="en-US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增量指的是</a:t>
            </a:r>
            <a:r>
              <a:rPr lang="zh-CN" altLang="en-US" b="1" i="0" u="none" strike="noStrike" kern="100" baseline="0" dirty="0" smtClean="0">
                <a:solidFill>
                  <a:srgbClr val="FF0000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先交付一部分成果，之后每个阶段再交付一部分成果</a:t>
            </a:r>
            <a:endParaRPr lang="en-US" altLang="zh-CN" b="1" i="0" u="none" strike="noStrike" kern="100" baseline="0" dirty="0" smtClean="0">
              <a:solidFill>
                <a:srgbClr val="FF0000"/>
              </a:solidFill>
              <a:latin typeface="等线 Light" panose="02010600030101010101" pitchFamily="2" charset="-122"/>
              <a:ea typeface="等线 Light" panose="02010600030101010101" pitchFamily="2" charset="-122"/>
            </a:endParaRPr>
          </a:p>
          <a:p>
            <a:pPr marR="0" lvl="0" rtl="0"/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B571E-0DD7-42BC-950B-A05DFE836653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75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迭代开发和增量开发的区别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646157" y="1800171"/>
            <a:ext cx="2492898" cy="582611"/>
          </a:xfrm>
        </p:spPr>
        <p:txBody>
          <a:bodyPr>
            <a:noAutofit/>
          </a:bodyPr>
          <a:lstStyle/>
          <a:p>
            <a:pPr marR="0" lvl="0" rtl="0"/>
            <a:r>
              <a:rPr lang="zh-CN" altLang="en-US" sz="1600" b="1" i="0" u="none" strike="noStrike" kern="100" baseline="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逐块构建</a:t>
            </a:r>
          </a:p>
          <a:p>
            <a:pPr marR="0" lvl="0" rtl="0"/>
            <a:r>
              <a:rPr lang="zh-CN" altLang="en-US" sz="1600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每次构建一点点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281" y="3616449"/>
            <a:ext cx="1421325" cy="20103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74" y="3636118"/>
            <a:ext cx="1487787" cy="19907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9" y="3668286"/>
            <a:ext cx="1618250" cy="19263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9" y="1288068"/>
            <a:ext cx="1504327" cy="17907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51" y="1288068"/>
            <a:ext cx="1504327" cy="17907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13" y="1288068"/>
            <a:ext cx="1513673" cy="17907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21" y="1285896"/>
            <a:ext cx="1506151" cy="179292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809861" y="132146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增量开发模型</a:t>
            </a:r>
            <a:endParaRPr lang="zh-CN" altLang="en-US" sz="2000" b="1" dirty="0"/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661320" y="4335553"/>
            <a:ext cx="2492898" cy="5826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反复求精</a:t>
            </a:r>
          </a:p>
          <a:p>
            <a:r>
              <a:rPr lang="zh-CN" altLang="en-US" sz="1600" b="1" kern="100" dirty="0" smtClean="0">
                <a:latin typeface="等线 Light" panose="02010600030101010101" pitchFamily="2" charset="-122"/>
                <a:ea typeface="等线 Light" panose="02010600030101010101" pitchFamily="2" charset="-122"/>
              </a:rPr>
              <a:t>从模糊到清晰</a:t>
            </a:r>
            <a:endParaRPr lang="zh-CN" altLang="en-US" sz="1600" b="1" kern="10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5024" y="385684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迭代</a:t>
            </a:r>
            <a:r>
              <a:rPr lang="zh-CN" altLang="en-US" sz="2000" b="1" dirty="0" smtClean="0"/>
              <a:t>开发模型</a:t>
            </a:r>
            <a:endParaRPr lang="zh-CN" altLang="en-US" sz="2000" b="1" dirty="0"/>
          </a:p>
        </p:txBody>
      </p:sp>
      <p:sp>
        <p:nvSpPr>
          <p:cNvPr id="18" name="右箭头 17"/>
          <p:cNvSpPr/>
          <p:nvPr/>
        </p:nvSpPr>
        <p:spPr>
          <a:xfrm>
            <a:off x="2373745" y="2050473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4410574" y="2016202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6429477" y="2053047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4919292" y="4455479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6884085" y="4450292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8915340" y="4450291"/>
            <a:ext cx="332510" cy="33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23" y="3612827"/>
            <a:ext cx="1610690" cy="2054451"/>
          </a:xfrm>
          <a:prstGeom prst="rect">
            <a:avLst/>
          </a:prstGeom>
        </p:spPr>
      </p:pic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05560-FB8D-4BC3-944C-8CDBAE27B51B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27" name="页脚占位符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07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zh-CN" altLang="en-US" b="1" i="0" u="none" strike="noStrike" kern="2200" baseline="0" smtClean="0">
                <a:latin typeface="等线" panose="02010600030101010101" pitchFamily="2" charset="-122"/>
                <a:ea typeface="等线" panose="02010600030101010101" pitchFamily="2" charset="-122"/>
              </a:rPr>
              <a:t>适应型（敏捷）生命周期</a:t>
            </a:r>
            <a:endParaRPr lang="zh-CN" altLang="en-US" b="1" i="0" u="none" strike="noStrike" kern="2200" baseline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None/>
            </a:pP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例题：你接触过哪些敏捷开发的方法：</a:t>
            </a:r>
            <a:endParaRPr lang="en-US" altLang="zh-CN" b="1" kern="10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en-US" altLang="zh-CN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	A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. Scrum</a:t>
            </a: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框架</a:t>
            </a:r>
            <a:endParaRPr lang="en-US" altLang="zh-CN" b="1" kern="10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  <a:p>
            <a:pPr marL="0" marR="0" lvl="0" indent="0" rtl="0">
              <a:buNone/>
            </a:pPr>
            <a:r>
              <a:rPr lang="en-US" altLang="zh-CN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	B.</a:t>
            </a:r>
            <a:r>
              <a:rPr lang="en-US" altLang="zh-CN" b="1" i="0" u="none" strike="noStrike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 </a:t>
            </a:r>
            <a:r>
              <a:rPr lang="zh-CN" altLang="en-US" b="1" i="0" u="none" strike="noStrike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看板</a:t>
            </a:r>
            <a:r>
              <a:rPr lang="en-US" altLang="zh-CN" b="1" i="0" u="none" strike="noStrike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Kanban</a:t>
            </a:r>
          </a:p>
          <a:p>
            <a:pPr marL="0" marR="0" lvl="0" indent="0" rtl="0">
              <a:buNone/>
            </a:pPr>
            <a:r>
              <a:rPr lang="en-US" altLang="zh-CN" b="1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	C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. </a:t>
            </a: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精益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Lean</a:t>
            </a:r>
          </a:p>
          <a:p>
            <a:pPr marL="0" marR="0" lvl="0" indent="0" rtl="0">
              <a:buNone/>
            </a:pPr>
            <a:r>
              <a:rPr lang="en-US" altLang="zh-CN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	D. </a:t>
            </a:r>
            <a:r>
              <a:rPr lang="zh-CN" altLang="en-US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极限编程</a:t>
            </a:r>
            <a:r>
              <a:rPr lang="en-US" altLang="zh-CN" b="1" i="0" u="none" strike="noStrike" kern="100" baseline="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XP</a:t>
            </a:r>
          </a:p>
          <a:p>
            <a:pPr marL="0" marR="0" lvl="0" indent="0" rtl="0">
              <a:buNone/>
            </a:pPr>
            <a:r>
              <a:rPr lang="en-US" altLang="zh-CN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	E. </a:t>
            </a:r>
            <a:r>
              <a:rPr lang="zh-CN" altLang="en-US" b="1" kern="100" dirty="0" smtClean="0">
                <a:latin typeface="Times New Roman" panose="02020603050405020304" pitchFamily="18" charset="0"/>
                <a:ea typeface="等线 Light" panose="02010600030101010101" pitchFamily="2" charset="-122"/>
              </a:rPr>
              <a:t>没接触过</a:t>
            </a:r>
            <a:endParaRPr lang="zh-CN" altLang="en-US" b="1" i="0" u="none" strike="noStrike" kern="100" baseline="0" dirty="0" smtClean="0">
              <a:latin typeface="Times New Roman" panose="02020603050405020304" pitchFamily="18" charset="0"/>
              <a:ea typeface="等线 Light" panose="0201060003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116CD-3F67-4220-991E-83044B24124D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 smtClean="0"/>
              <a:t>帮助创建你的自己的项目管理办公室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3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敏捷开发方法选择</a:t>
            </a:r>
            <a:r>
              <a:rPr lang="en-US" altLang="zh-CN" dirty="0" smtClean="0"/>
              <a:t>——Scrum</a:t>
            </a:r>
            <a:r>
              <a:rPr lang="zh-CN" altLang="en-US" dirty="0" smtClean="0"/>
              <a:t>占主流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94DCA-C77B-46F8-BC0C-6A454A5C9DF2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F68B2-9FAB-48A0-87AF-09F05C0E3A7F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9179910">
            <a:off x="8497454" y="2013527"/>
            <a:ext cx="2170545" cy="79432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FF00"/>
                </a:solidFill>
              </a:rPr>
              <a:t>&gt; 70%  Scrum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96" y="1730079"/>
            <a:ext cx="6639668" cy="398621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6000" y="5439293"/>
            <a:ext cx="12939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i="1" dirty="0" smtClean="0"/>
              <a:t>数据截止</a:t>
            </a:r>
            <a:r>
              <a:rPr lang="en-US" altLang="zh-CN" sz="1200" b="1" i="1" dirty="0" smtClean="0"/>
              <a:t>2020</a:t>
            </a:r>
            <a:r>
              <a:rPr lang="zh-CN" altLang="en-US" sz="1200" b="1" i="1" dirty="0" smtClean="0"/>
              <a:t>年</a:t>
            </a:r>
            <a:endParaRPr lang="zh-CN" alt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42816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altLang="zh-CN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Scrum</a:t>
            </a:r>
            <a:r>
              <a:rPr lang="zh-CN" altLang="en-US" b="1" kern="2200" dirty="0">
                <a:latin typeface="等线" panose="02010600030101010101" pitchFamily="2" charset="-122"/>
                <a:ea typeface="等线" panose="02010600030101010101" pitchFamily="2" charset="-122"/>
              </a:rPr>
              <a:t>的</a:t>
            </a:r>
            <a:r>
              <a:rPr lang="zh-CN" altLang="en-US" b="1" i="0" u="none" strike="noStrike" kern="2200" baseline="0" dirty="0" smtClean="0">
                <a:latin typeface="等线" panose="02010600030101010101" pitchFamily="2" charset="-122"/>
                <a:ea typeface="等线" panose="02010600030101010101" pitchFamily="2" charset="-122"/>
              </a:rPr>
              <a:t>来源</a:t>
            </a:r>
            <a:endParaRPr lang="zh-CN" altLang="en-US" b="1" i="0" u="none" strike="noStrike" kern="2200" baseline="0" dirty="0" smtClean="0"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Scrum </a:t>
            </a:r>
            <a:r>
              <a:rPr lang="zh-CN" altLang="en-US" dirty="0" smtClean="0"/>
              <a:t>并列争球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15430"/>
            <a:ext cx="5157788" cy="2905078"/>
          </a:xfrm>
        </p:spPr>
      </p:pic>
      <p:sp>
        <p:nvSpPr>
          <p:cNvPr id="12" name="文本占位符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Sprint </a:t>
            </a:r>
            <a:r>
              <a:rPr lang="zh-CN" altLang="en-US" dirty="0" smtClean="0"/>
              <a:t>冲刺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13" y="2613440"/>
            <a:ext cx="5183187" cy="2909058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7E44D-B463-4EAD-B568-845CEF436B78}" type="datetime1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帮助创建你的自己的项目管理办公室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3733E-0A24-4CF1-B670-BAC155DAC496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31953" y="1217822"/>
            <a:ext cx="796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无传统组织所强调的岗位，上下级关系和汇报等元素，突出“一起赢得比赛”！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4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pm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o" id="{C5583F61-17BE-47CC-86C2-4D906CC2430D}" vid="{D40F1736-1CDD-46A4-AF66-6938A969AD2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pmo</Template>
  <TotalTime>222</TotalTime>
  <Words>603</Words>
  <Application>Microsoft Office PowerPoint</Application>
  <PresentationFormat>宽屏</PresentationFormat>
  <Paragraphs>167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Times New Roman</vt:lpstr>
      <vt:lpstr>pmo</vt:lpstr>
      <vt:lpstr>1.4 项目生命周期-迭代增量适应</vt:lpstr>
      <vt:lpstr>提纲</vt:lpstr>
      <vt:lpstr>项目生命周期</vt:lpstr>
      <vt:lpstr>迭代型生命周期</vt:lpstr>
      <vt:lpstr>增量生命周期</vt:lpstr>
      <vt:lpstr>迭代开发和增量开发的区别</vt:lpstr>
      <vt:lpstr>适应型（敏捷）生命周期</vt:lpstr>
      <vt:lpstr>敏捷开发方法选择——Scrum占主流</vt:lpstr>
      <vt:lpstr>Scrum的来源</vt:lpstr>
      <vt:lpstr>敏捷开发方法Scrum框架</vt:lpstr>
      <vt:lpstr>3355</vt:lpstr>
      <vt:lpstr>四种生命周期对比</vt:lpstr>
      <vt:lpstr>回顾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1.4 项目生命周期-迭代增量适应</dc:title>
  <dc:creator>tangheng</dc:creator>
  <cp:lastModifiedBy>tangheng</cp:lastModifiedBy>
  <cp:revision>125</cp:revision>
  <dcterms:created xsi:type="dcterms:W3CDTF">2021-06-27T03:23:11Z</dcterms:created>
  <dcterms:modified xsi:type="dcterms:W3CDTF">2021-06-27T07:10:26Z</dcterms:modified>
</cp:coreProperties>
</file>